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21"/>
  </p:notesMasterIdLst>
  <p:sldIdLst>
    <p:sldId id="256" r:id="rId2"/>
    <p:sldId id="261" r:id="rId3"/>
    <p:sldId id="262" r:id="rId4"/>
    <p:sldId id="264" r:id="rId5"/>
    <p:sldId id="312" r:id="rId6"/>
    <p:sldId id="270" r:id="rId7"/>
    <p:sldId id="311" r:id="rId8"/>
    <p:sldId id="315" r:id="rId9"/>
    <p:sldId id="316" r:id="rId10"/>
    <p:sldId id="318" r:id="rId11"/>
    <p:sldId id="319" r:id="rId12"/>
    <p:sldId id="314" r:id="rId13"/>
    <p:sldId id="288" r:id="rId14"/>
    <p:sldId id="320" r:id="rId15"/>
    <p:sldId id="321" r:id="rId16"/>
    <p:sldId id="322" r:id="rId17"/>
    <p:sldId id="323" r:id="rId18"/>
    <p:sldId id="313" r:id="rId19"/>
    <p:sldId id="290" r:id="rId20"/>
  </p:sldIdLst>
  <p:sldSz cx="9144000" cy="5143500" type="screen16x9"/>
  <p:notesSz cx="6858000" cy="9144000"/>
  <p:embeddedFontLst>
    <p:embeddedFont>
      <p:font typeface="Bebas Neue" panose="020B0606020202050201" pitchFamily="34" charset="0"/>
      <p:regular r:id="rId22"/>
    </p:embeddedFont>
    <p:embeddedFont>
      <p:font typeface="Epilogue" panose="020B0604020202020204" charset="0"/>
      <p:regular r:id="rId23"/>
      <p:bold r:id="rId24"/>
      <p:italic r:id="rId25"/>
      <p:boldItalic r:id="rId26"/>
    </p:embeddedFont>
    <p:embeddedFont>
      <p:font typeface="Koulen" panose="020B0604020202020204" charset="0"/>
      <p:regular r:id="rId27"/>
    </p:embeddedFont>
    <p:embeddedFont>
      <p:font typeface="Montserrat" panose="00000500000000000000" pitchFamily="2" charset="0"/>
      <p:regular r:id="rId28"/>
      <p:bold r:id="rId29"/>
      <p:italic r:id="rId30"/>
      <p:boldItalic r:id="rId31"/>
    </p:embeddedFont>
    <p:embeddedFont>
      <p:font typeface="Nunito Light" pitchFamily="2" charset="0"/>
      <p:regular r:id="rId32"/>
      <p: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0CD780-48AF-477E-8B5A-034A1AC12D7F}">
  <a:tblStyle styleId="{2B0CD780-48AF-477E-8B5A-034A1AC12D7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B506388-C668-4532-878D-D91606F4AF7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7" d="100"/>
          <a:sy n="137" d="100"/>
        </p:scale>
        <p:origin x="86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jpeg>
</file>

<file path=ppt/media/image12.tmp>
</file>

<file path=ppt/media/image13.tmp>
</file>

<file path=ppt/media/image14.tmp>
</file>

<file path=ppt/media/image15.tmp>
</file>

<file path=ppt/media/image16.tmp>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4f06f3c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4f06f3c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25111e585b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25111e585b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25111e585b5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25111e585b5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25111e585b5_1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25111e585b5_1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8"/>
        <p:cNvGrpSpPr/>
        <p:nvPr/>
      </p:nvGrpSpPr>
      <p:grpSpPr>
        <a:xfrm>
          <a:off x="0" y="0"/>
          <a:ext cx="0" cy="0"/>
          <a:chOff x="0" y="0"/>
          <a:chExt cx="0" cy="0"/>
        </a:xfrm>
      </p:grpSpPr>
      <p:sp>
        <p:nvSpPr>
          <p:cNvPr id="1859" name="Google Shape;1859;g2531029c829_1_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0" name="Google Shape;1860;g2531029c829_1_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0607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8"/>
        <p:cNvGrpSpPr/>
        <p:nvPr/>
      </p:nvGrpSpPr>
      <p:grpSpPr>
        <a:xfrm>
          <a:off x="0" y="0"/>
          <a:ext cx="0" cy="0"/>
          <a:chOff x="0" y="0"/>
          <a:chExt cx="0" cy="0"/>
        </a:xfrm>
      </p:grpSpPr>
      <p:sp>
        <p:nvSpPr>
          <p:cNvPr id="1859" name="Google Shape;1859;g2531029c829_1_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0" name="Google Shape;1860;g2531029c829_1_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15975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8"/>
        <p:cNvGrpSpPr/>
        <p:nvPr/>
      </p:nvGrpSpPr>
      <p:grpSpPr>
        <a:xfrm>
          <a:off x="0" y="0"/>
          <a:ext cx="0" cy="0"/>
          <a:chOff x="0" y="0"/>
          <a:chExt cx="0" cy="0"/>
        </a:xfrm>
      </p:grpSpPr>
      <p:sp>
        <p:nvSpPr>
          <p:cNvPr id="1859" name="Google Shape;1859;g2531029c829_1_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0" name="Google Shape;1860;g2531029c829_1_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75280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
        <p:cNvGrpSpPr/>
        <p:nvPr/>
      </p:nvGrpSpPr>
      <p:grpSpPr>
        <a:xfrm>
          <a:off x="0" y="0"/>
          <a:ext cx="0" cy="0"/>
          <a:chOff x="0" y="0"/>
          <a:chExt cx="0" cy="0"/>
        </a:xfrm>
      </p:grpSpPr>
      <p:sp>
        <p:nvSpPr>
          <p:cNvPr id="1880" name="Google Shape;1880;g25111e585b5_1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1" name="Google Shape;1881;g25111e585b5_1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65201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5000"/>
          </a:blip>
          <a:srcRect l="4162" t="14659" r="7459" b="10276"/>
          <a:stretch/>
        </p:blipFill>
        <p:spPr>
          <a:xfrm>
            <a:off x="-26999" y="-34050"/>
            <a:ext cx="9197998" cy="5211601"/>
          </a:xfrm>
          <a:prstGeom prst="rect">
            <a:avLst/>
          </a:prstGeom>
          <a:noFill/>
          <a:ln>
            <a:noFill/>
          </a:ln>
        </p:spPr>
      </p:pic>
      <p:sp>
        <p:nvSpPr>
          <p:cNvPr id="10" name="Google Shape;10;p2"/>
          <p:cNvSpPr txBox="1">
            <a:spLocks noGrp="1"/>
          </p:cNvSpPr>
          <p:nvPr>
            <p:ph type="ctrTitle"/>
          </p:nvPr>
        </p:nvSpPr>
        <p:spPr>
          <a:xfrm>
            <a:off x="3279775" y="539500"/>
            <a:ext cx="5151000" cy="22482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67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3279775" y="2746050"/>
            <a:ext cx="5151000" cy="529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dk1"/>
                </a:solidFill>
                <a:latin typeface="Epilogue"/>
                <a:ea typeface="Epilogue"/>
                <a:cs typeface="Epilogue"/>
                <a:sym typeface="Epilogu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a:off x="0" y="2282550"/>
            <a:ext cx="9309665" cy="3362310"/>
          </a:xfrm>
          <a:custGeom>
            <a:avLst/>
            <a:gdLst/>
            <a:ahLst/>
            <a:cxnLst/>
            <a:rect l="l" t="t" r="r" b="b"/>
            <a:pathLst>
              <a:path w="287291" h="103759" extrusionOk="0">
                <a:moveTo>
                  <a:pt x="19" y="82950"/>
                </a:moveTo>
                <a:cubicBezTo>
                  <a:pt x="19" y="82950"/>
                  <a:pt x="39925" y="57671"/>
                  <a:pt x="111976" y="79507"/>
                </a:cubicBezTo>
                <a:cubicBezTo>
                  <a:pt x="191977" y="103759"/>
                  <a:pt x="264447" y="96987"/>
                  <a:pt x="287291" y="57633"/>
                </a:cubicBezTo>
                <a:cubicBezTo>
                  <a:pt x="287291" y="57633"/>
                  <a:pt x="228212" y="94743"/>
                  <a:pt x="176323" y="66440"/>
                </a:cubicBezTo>
                <a:cubicBezTo>
                  <a:pt x="124453" y="38156"/>
                  <a:pt x="71595" y="0"/>
                  <a:pt x="0" y="7476"/>
                </a:cubicBezTo>
                <a:lnTo>
                  <a:pt x="0" y="8295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5"/>
        <p:cNvGrpSpPr/>
        <p:nvPr/>
      </p:nvGrpSpPr>
      <p:grpSpPr>
        <a:xfrm>
          <a:off x="0" y="0"/>
          <a:ext cx="0" cy="0"/>
          <a:chOff x="0" y="0"/>
          <a:chExt cx="0" cy="0"/>
        </a:xfrm>
      </p:grpSpPr>
      <p:pic>
        <p:nvPicPr>
          <p:cNvPr id="216" name="Google Shape;216;p31"/>
          <p:cNvPicPr preferRelativeResize="0"/>
          <p:nvPr/>
        </p:nvPicPr>
        <p:blipFill rotWithShape="1">
          <a:blip r:embed="rId2">
            <a:alphaModFix amt="5000"/>
          </a:blip>
          <a:srcRect l="4162" t="14659" r="7459" b="10276"/>
          <a:stretch/>
        </p:blipFill>
        <p:spPr>
          <a:xfrm>
            <a:off x="-26999" y="-34050"/>
            <a:ext cx="9197998" cy="5211601"/>
          </a:xfrm>
          <a:prstGeom prst="rect">
            <a:avLst/>
          </a:prstGeom>
          <a:noFill/>
          <a:ln>
            <a:noFill/>
          </a:ln>
        </p:spPr>
      </p:pic>
      <p:pic>
        <p:nvPicPr>
          <p:cNvPr id="217" name="Google Shape;217;p31"/>
          <p:cNvPicPr preferRelativeResize="0"/>
          <p:nvPr/>
        </p:nvPicPr>
        <p:blipFill>
          <a:blip r:embed="rId3">
            <a:alphaModFix/>
          </a:blip>
          <a:stretch>
            <a:fillRect/>
          </a:stretch>
        </p:blipFill>
        <p:spPr>
          <a:xfrm>
            <a:off x="70722" y="3484150"/>
            <a:ext cx="642500" cy="1503876"/>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18"/>
        <p:cNvGrpSpPr/>
        <p:nvPr/>
      </p:nvGrpSpPr>
      <p:grpSpPr>
        <a:xfrm>
          <a:off x="0" y="0"/>
          <a:ext cx="0" cy="0"/>
          <a:chOff x="0" y="0"/>
          <a:chExt cx="0" cy="0"/>
        </a:xfrm>
      </p:grpSpPr>
      <p:pic>
        <p:nvPicPr>
          <p:cNvPr id="219" name="Google Shape;219;p32"/>
          <p:cNvPicPr preferRelativeResize="0"/>
          <p:nvPr/>
        </p:nvPicPr>
        <p:blipFill rotWithShape="1">
          <a:blip r:embed="rId2">
            <a:alphaModFix amt="5000"/>
          </a:blip>
          <a:srcRect l="4162" t="14659" r="7459" b="10276"/>
          <a:stretch/>
        </p:blipFill>
        <p:spPr>
          <a:xfrm>
            <a:off x="-26999" y="-34050"/>
            <a:ext cx="9197998" cy="5211601"/>
          </a:xfrm>
          <a:prstGeom prst="rect">
            <a:avLst/>
          </a:prstGeom>
          <a:noFill/>
          <a:ln>
            <a:noFill/>
          </a:ln>
        </p:spPr>
      </p:pic>
      <p:pic>
        <p:nvPicPr>
          <p:cNvPr id="220" name="Google Shape;220;p32"/>
          <p:cNvPicPr preferRelativeResize="0"/>
          <p:nvPr/>
        </p:nvPicPr>
        <p:blipFill>
          <a:blip r:embed="rId3">
            <a:alphaModFix/>
          </a:blip>
          <a:stretch>
            <a:fillRect/>
          </a:stretch>
        </p:blipFill>
        <p:spPr>
          <a:xfrm>
            <a:off x="7814939" y="3938675"/>
            <a:ext cx="1231679" cy="1037876"/>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08"/>
        <p:cNvGrpSpPr/>
        <p:nvPr/>
      </p:nvGrpSpPr>
      <p:grpSpPr>
        <a:xfrm>
          <a:off x="0" y="0"/>
          <a:ext cx="0" cy="0"/>
          <a:chOff x="0" y="0"/>
          <a:chExt cx="0" cy="0"/>
        </a:xfrm>
      </p:grpSpPr>
      <p:pic>
        <p:nvPicPr>
          <p:cNvPr id="209" name="Google Shape;209;p30"/>
          <p:cNvPicPr preferRelativeResize="0"/>
          <p:nvPr/>
        </p:nvPicPr>
        <p:blipFill rotWithShape="1">
          <a:blip r:embed="rId2">
            <a:alphaModFix amt="5000"/>
          </a:blip>
          <a:srcRect l="4162" t="14659" r="7459" b="10276"/>
          <a:stretch/>
        </p:blipFill>
        <p:spPr>
          <a:xfrm>
            <a:off x="-26999" y="-34050"/>
            <a:ext cx="9197998" cy="5211601"/>
          </a:xfrm>
          <a:prstGeom prst="rect">
            <a:avLst/>
          </a:prstGeom>
          <a:noFill/>
          <a:ln>
            <a:noFill/>
          </a:ln>
        </p:spPr>
      </p:pic>
      <p:sp>
        <p:nvSpPr>
          <p:cNvPr id="210" name="Google Shape;210;p30"/>
          <p:cNvSpPr txBox="1">
            <a:spLocks noGrp="1"/>
          </p:cNvSpPr>
          <p:nvPr>
            <p:ph type="title"/>
          </p:nvPr>
        </p:nvSpPr>
        <p:spPr>
          <a:xfrm>
            <a:off x="1135250" y="539502"/>
            <a:ext cx="4448100" cy="122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1" name="Google Shape;211;p30"/>
          <p:cNvSpPr txBox="1">
            <a:spLocks noGrp="1"/>
          </p:cNvSpPr>
          <p:nvPr>
            <p:ph type="subTitle" idx="1"/>
          </p:nvPr>
        </p:nvSpPr>
        <p:spPr>
          <a:xfrm>
            <a:off x="1135200" y="1675525"/>
            <a:ext cx="4448100" cy="115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2" name="Google Shape;212;p30"/>
          <p:cNvSpPr txBox="1"/>
          <p:nvPr/>
        </p:nvSpPr>
        <p:spPr>
          <a:xfrm>
            <a:off x="713275" y="3611950"/>
            <a:ext cx="52920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dk1"/>
                </a:solidFill>
                <a:latin typeface="Epilogue"/>
                <a:ea typeface="Epilogue"/>
                <a:cs typeface="Epilogue"/>
                <a:sym typeface="Epilogue"/>
              </a:rPr>
              <a:t>CREDITS: This presentation template was created by </a:t>
            </a:r>
            <a:r>
              <a:rPr lang="en" sz="1200" u="sng">
                <a:solidFill>
                  <a:schemeClr val="hlink"/>
                </a:solidFill>
                <a:latin typeface="Epilogue"/>
                <a:ea typeface="Epilogue"/>
                <a:cs typeface="Epilogue"/>
                <a:sym typeface="Epilogue"/>
                <a:hlinkClick r:id="rId3"/>
              </a:rPr>
              <a:t>Slidesgo</a:t>
            </a:r>
            <a:r>
              <a:rPr lang="en" sz="1200">
                <a:solidFill>
                  <a:schemeClr val="dk1"/>
                </a:solidFill>
                <a:latin typeface="Epilogue"/>
                <a:ea typeface="Epilogue"/>
                <a:cs typeface="Epilogue"/>
                <a:sym typeface="Epilogue"/>
              </a:rPr>
              <a:t>, and includes icons by </a:t>
            </a:r>
            <a:r>
              <a:rPr lang="en" sz="1200" u="sng">
                <a:solidFill>
                  <a:schemeClr val="dk1"/>
                </a:solidFill>
                <a:latin typeface="Epilogue"/>
                <a:ea typeface="Epilogue"/>
                <a:cs typeface="Epilogue"/>
                <a:sym typeface="Epilogue"/>
                <a:hlinkClick r:id="rId4">
                  <a:extLst>
                    <a:ext uri="{A12FA001-AC4F-418D-AE19-62706E023703}">
                      <ahyp:hlinkClr xmlns:ahyp="http://schemas.microsoft.com/office/drawing/2018/hyperlinkcolor" val="tx"/>
                    </a:ext>
                  </a:extLst>
                </a:hlinkClick>
              </a:rPr>
              <a:t>Flaticon</a:t>
            </a:r>
            <a:r>
              <a:rPr lang="en" sz="1200">
                <a:solidFill>
                  <a:schemeClr val="dk1"/>
                </a:solidFill>
                <a:latin typeface="Epilogue"/>
                <a:ea typeface="Epilogue"/>
                <a:cs typeface="Epilogue"/>
                <a:sym typeface="Epilogue"/>
              </a:rPr>
              <a:t>, and infographics &amp; images by </a:t>
            </a:r>
            <a:r>
              <a:rPr lang="en" sz="1200" u="sng">
                <a:solidFill>
                  <a:schemeClr val="dk1"/>
                </a:solidFill>
                <a:latin typeface="Epilogue"/>
                <a:ea typeface="Epilogue"/>
                <a:cs typeface="Epilogue"/>
                <a:sym typeface="Epilogue"/>
                <a:hlinkClick r:id="rId5">
                  <a:extLst>
                    <a:ext uri="{A12FA001-AC4F-418D-AE19-62706E023703}">
                      <ahyp:hlinkClr xmlns:ahyp="http://schemas.microsoft.com/office/drawing/2018/hyperlinkcolor" val="tx"/>
                    </a:ext>
                  </a:extLst>
                </a:hlinkClick>
              </a:rPr>
              <a:t>Freepik</a:t>
            </a:r>
            <a:r>
              <a:rPr lang="en" sz="1200" u="sng">
                <a:solidFill>
                  <a:schemeClr val="dk1"/>
                </a:solidFill>
                <a:latin typeface="Epilogue"/>
                <a:ea typeface="Epilogue"/>
                <a:cs typeface="Epilogue"/>
                <a:sym typeface="Epilogue"/>
              </a:rPr>
              <a:t> </a:t>
            </a:r>
            <a:endParaRPr sz="1200" u="sng">
              <a:solidFill>
                <a:schemeClr val="dk1"/>
              </a:solidFill>
              <a:latin typeface="Epilogue"/>
              <a:ea typeface="Epilogue"/>
              <a:cs typeface="Epilogue"/>
              <a:sym typeface="Epilogue"/>
            </a:endParaRPr>
          </a:p>
        </p:txBody>
      </p:sp>
      <p:sp>
        <p:nvSpPr>
          <p:cNvPr id="213" name="Google Shape;213;p30"/>
          <p:cNvSpPr/>
          <p:nvPr/>
        </p:nvSpPr>
        <p:spPr>
          <a:xfrm rot="-1728547" flipH="1">
            <a:off x="-1512899" y="-430643"/>
            <a:ext cx="4314791" cy="1558345"/>
          </a:xfrm>
          <a:custGeom>
            <a:avLst/>
            <a:gdLst/>
            <a:ahLst/>
            <a:cxnLst/>
            <a:rect l="l" t="t" r="r" b="b"/>
            <a:pathLst>
              <a:path w="287291" h="103759" extrusionOk="0">
                <a:moveTo>
                  <a:pt x="19" y="82950"/>
                </a:moveTo>
                <a:cubicBezTo>
                  <a:pt x="19" y="82950"/>
                  <a:pt x="39925" y="57671"/>
                  <a:pt x="111976" y="79507"/>
                </a:cubicBezTo>
                <a:cubicBezTo>
                  <a:pt x="191977" y="103759"/>
                  <a:pt x="264447" y="96987"/>
                  <a:pt x="287291" y="57633"/>
                </a:cubicBezTo>
                <a:cubicBezTo>
                  <a:pt x="287291" y="57633"/>
                  <a:pt x="228212" y="94743"/>
                  <a:pt x="176323" y="66440"/>
                </a:cubicBezTo>
                <a:cubicBezTo>
                  <a:pt x="124453" y="38156"/>
                  <a:pt x="71595" y="0"/>
                  <a:pt x="0" y="7476"/>
                </a:cubicBezTo>
                <a:lnTo>
                  <a:pt x="0" y="8295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rot="-2957675">
            <a:off x="5365870" y="2481303"/>
            <a:ext cx="5873173" cy="2121175"/>
          </a:xfrm>
          <a:custGeom>
            <a:avLst/>
            <a:gdLst/>
            <a:ahLst/>
            <a:cxnLst/>
            <a:rect l="l" t="t" r="r" b="b"/>
            <a:pathLst>
              <a:path w="287291" h="103759" extrusionOk="0">
                <a:moveTo>
                  <a:pt x="19" y="82950"/>
                </a:moveTo>
                <a:cubicBezTo>
                  <a:pt x="19" y="82950"/>
                  <a:pt x="39925" y="57671"/>
                  <a:pt x="111976" y="79507"/>
                </a:cubicBezTo>
                <a:cubicBezTo>
                  <a:pt x="191977" y="103759"/>
                  <a:pt x="264447" y="96987"/>
                  <a:pt x="287291" y="57633"/>
                </a:cubicBezTo>
                <a:cubicBezTo>
                  <a:pt x="287291" y="57633"/>
                  <a:pt x="228212" y="94743"/>
                  <a:pt x="176323" y="66440"/>
                </a:cubicBezTo>
                <a:cubicBezTo>
                  <a:pt x="124453" y="38156"/>
                  <a:pt x="71595" y="0"/>
                  <a:pt x="0" y="7476"/>
                </a:cubicBezTo>
                <a:lnTo>
                  <a:pt x="0" y="8295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4402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mt="5000"/>
          </a:blip>
          <a:srcRect l="4162" t="14659" r="7459" b="10276"/>
          <a:stretch/>
        </p:blipFill>
        <p:spPr>
          <a:xfrm>
            <a:off x="-26999" y="-34050"/>
            <a:ext cx="9197998" cy="5211601"/>
          </a:xfrm>
          <a:prstGeom prst="rect">
            <a:avLst/>
          </a:prstGeom>
          <a:noFill/>
          <a:ln>
            <a:noFill/>
          </a:ln>
        </p:spPr>
      </p:pic>
      <p:sp>
        <p:nvSpPr>
          <p:cNvPr id="15" name="Google Shape;15;p3"/>
          <p:cNvSpPr txBox="1">
            <a:spLocks noGrp="1"/>
          </p:cNvSpPr>
          <p:nvPr>
            <p:ph type="title"/>
          </p:nvPr>
        </p:nvSpPr>
        <p:spPr>
          <a:xfrm>
            <a:off x="5033600" y="2076850"/>
            <a:ext cx="3397200" cy="8418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5000">
                <a:solidFill>
                  <a:schemeClr val="accent3"/>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7065476" y="1263825"/>
            <a:ext cx="1365300" cy="841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accent4"/>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 name="Google Shape;17;p3"/>
          <p:cNvSpPr txBox="1">
            <a:spLocks noGrp="1"/>
          </p:cNvSpPr>
          <p:nvPr>
            <p:ph type="subTitle" idx="1"/>
          </p:nvPr>
        </p:nvSpPr>
        <p:spPr>
          <a:xfrm>
            <a:off x="5033575" y="2829575"/>
            <a:ext cx="3397200" cy="72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 name="Google Shape;18;p3"/>
          <p:cNvSpPr/>
          <p:nvPr/>
        </p:nvSpPr>
        <p:spPr>
          <a:xfrm rot="523381">
            <a:off x="-325889" y="1777900"/>
            <a:ext cx="9703886" cy="2831153"/>
          </a:xfrm>
          <a:custGeom>
            <a:avLst/>
            <a:gdLst/>
            <a:ahLst/>
            <a:cxnLst/>
            <a:rect l="l" t="t" r="r" b="b"/>
            <a:pathLst>
              <a:path w="271276" h="79146" extrusionOk="0">
                <a:moveTo>
                  <a:pt x="19078" y="1"/>
                </a:moveTo>
                <a:cubicBezTo>
                  <a:pt x="12992" y="267"/>
                  <a:pt x="6620" y="743"/>
                  <a:pt x="1" y="1446"/>
                </a:cubicBezTo>
                <a:lnTo>
                  <a:pt x="3234" y="64253"/>
                </a:lnTo>
                <a:cubicBezTo>
                  <a:pt x="3234" y="64253"/>
                  <a:pt x="17174" y="54824"/>
                  <a:pt x="47019" y="54824"/>
                </a:cubicBezTo>
                <a:cubicBezTo>
                  <a:pt x="61490" y="54824"/>
                  <a:pt x="79702" y="57041"/>
                  <a:pt x="101876" y="63625"/>
                </a:cubicBezTo>
                <a:cubicBezTo>
                  <a:pt x="133649" y="73059"/>
                  <a:pt x="166884" y="79145"/>
                  <a:pt x="196013" y="79145"/>
                </a:cubicBezTo>
                <a:cubicBezTo>
                  <a:pt x="229138" y="79145"/>
                  <a:pt x="256955" y="71275"/>
                  <a:pt x="271276" y="51509"/>
                </a:cubicBezTo>
                <a:lnTo>
                  <a:pt x="271276" y="51509"/>
                </a:lnTo>
                <a:cubicBezTo>
                  <a:pt x="271275" y="51510"/>
                  <a:pt x="254432" y="63832"/>
                  <a:pt x="226354" y="63832"/>
                </a:cubicBezTo>
                <a:cubicBezTo>
                  <a:pt x="211908" y="63832"/>
                  <a:pt x="194489" y="60571"/>
                  <a:pt x="174859" y="50691"/>
                </a:cubicBezTo>
                <a:cubicBezTo>
                  <a:pt x="133051" y="29635"/>
                  <a:pt x="100545" y="2683"/>
                  <a:pt x="394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pic>
        <p:nvPicPr>
          <p:cNvPr id="34" name="Google Shape;34;p6"/>
          <p:cNvPicPr preferRelativeResize="0"/>
          <p:nvPr/>
        </p:nvPicPr>
        <p:blipFill rotWithShape="1">
          <a:blip r:embed="rId2">
            <a:alphaModFix amt="5000"/>
          </a:blip>
          <a:srcRect l="4162" t="14659" r="7459" b="10276"/>
          <a:stretch/>
        </p:blipFill>
        <p:spPr>
          <a:xfrm>
            <a:off x="-26999" y="-34050"/>
            <a:ext cx="9197998" cy="5211601"/>
          </a:xfrm>
          <a:prstGeom prst="rect">
            <a:avLst/>
          </a:prstGeom>
          <a:noFill/>
          <a:ln>
            <a:noFill/>
          </a:ln>
        </p:spPr>
      </p:pic>
      <p:pic>
        <p:nvPicPr>
          <p:cNvPr id="35" name="Google Shape;35;p6"/>
          <p:cNvPicPr preferRelativeResize="0"/>
          <p:nvPr/>
        </p:nvPicPr>
        <p:blipFill rotWithShape="1">
          <a:blip r:embed="rId3">
            <a:alphaModFix/>
          </a:blip>
          <a:srcRect t="16918" b="16918"/>
          <a:stretch/>
        </p:blipFill>
        <p:spPr>
          <a:xfrm>
            <a:off x="7916428" y="4397875"/>
            <a:ext cx="1157575" cy="655875"/>
          </a:xfrm>
          <a:prstGeom prst="rect">
            <a:avLst/>
          </a:prstGeom>
          <a:noFill/>
          <a:ln>
            <a:noFill/>
          </a:ln>
        </p:spPr>
      </p:pic>
      <p:sp>
        <p:nvSpPr>
          <p:cNvPr id="36" name="Google Shape;3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pic>
        <p:nvPicPr>
          <p:cNvPr id="38" name="Google Shape;38;p7"/>
          <p:cNvPicPr preferRelativeResize="0"/>
          <p:nvPr/>
        </p:nvPicPr>
        <p:blipFill rotWithShape="1">
          <a:blip r:embed="rId2">
            <a:alphaModFix amt="5000"/>
          </a:blip>
          <a:srcRect l="4162" t="14659" r="7459" b="10276"/>
          <a:stretch/>
        </p:blipFill>
        <p:spPr>
          <a:xfrm>
            <a:off x="-26999" y="-34050"/>
            <a:ext cx="9197998" cy="5211601"/>
          </a:xfrm>
          <a:prstGeom prst="rect">
            <a:avLst/>
          </a:prstGeom>
          <a:noFill/>
          <a:ln>
            <a:noFill/>
          </a:ln>
        </p:spPr>
      </p:pic>
      <p:sp>
        <p:nvSpPr>
          <p:cNvPr id="39" name="Google Shape;39;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 name="Google Shape;40;p7"/>
          <p:cNvSpPr txBox="1">
            <a:spLocks noGrp="1"/>
          </p:cNvSpPr>
          <p:nvPr>
            <p:ph type="subTitle" idx="1"/>
          </p:nvPr>
        </p:nvSpPr>
        <p:spPr>
          <a:xfrm>
            <a:off x="713225" y="1706325"/>
            <a:ext cx="47244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41" name="Google Shape;41;p7"/>
          <p:cNvSpPr/>
          <p:nvPr/>
        </p:nvSpPr>
        <p:spPr>
          <a:xfrm rot="-2062565">
            <a:off x="3935619" y="2952149"/>
            <a:ext cx="6721506" cy="2427562"/>
          </a:xfrm>
          <a:custGeom>
            <a:avLst/>
            <a:gdLst/>
            <a:ahLst/>
            <a:cxnLst/>
            <a:rect l="l" t="t" r="r" b="b"/>
            <a:pathLst>
              <a:path w="287291" h="103759" extrusionOk="0">
                <a:moveTo>
                  <a:pt x="19" y="82950"/>
                </a:moveTo>
                <a:cubicBezTo>
                  <a:pt x="19" y="82950"/>
                  <a:pt x="39925" y="57671"/>
                  <a:pt x="111976" y="79507"/>
                </a:cubicBezTo>
                <a:cubicBezTo>
                  <a:pt x="191977" y="103759"/>
                  <a:pt x="264447" y="96987"/>
                  <a:pt x="287291" y="57633"/>
                </a:cubicBezTo>
                <a:cubicBezTo>
                  <a:pt x="287291" y="57633"/>
                  <a:pt x="228212" y="94743"/>
                  <a:pt x="176323" y="66440"/>
                </a:cubicBezTo>
                <a:cubicBezTo>
                  <a:pt x="124453" y="38156"/>
                  <a:pt x="71595" y="0"/>
                  <a:pt x="0" y="7476"/>
                </a:cubicBezTo>
                <a:lnTo>
                  <a:pt x="0" y="8295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4070575" y="2566875"/>
            <a:ext cx="4360200" cy="53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8" name="Google Shape;78;p14"/>
          <p:cNvSpPr txBox="1">
            <a:spLocks noGrp="1"/>
          </p:cNvSpPr>
          <p:nvPr>
            <p:ph type="subTitle" idx="1"/>
          </p:nvPr>
        </p:nvSpPr>
        <p:spPr>
          <a:xfrm>
            <a:off x="1285325" y="977900"/>
            <a:ext cx="7145400" cy="1478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pic>
        <p:nvPicPr>
          <p:cNvPr id="79" name="Google Shape;79;p14"/>
          <p:cNvPicPr preferRelativeResize="0"/>
          <p:nvPr/>
        </p:nvPicPr>
        <p:blipFill rotWithShape="1">
          <a:blip r:embed="rId2">
            <a:alphaModFix amt="5000"/>
          </a:blip>
          <a:srcRect l="4162" t="14659" r="7459" b="10276"/>
          <a:stretch/>
        </p:blipFill>
        <p:spPr>
          <a:xfrm>
            <a:off x="-26999" y="-34050"/>
            <a:ext cx="9197998" cy="5211601"/>
          </a:xfrm>
          <a:prstGeom prst="rect">
            <a:avLst/>
          </a:prstGeom>
          <a:noFill/>
          <a:ln>
            <a:noFill/>
          </a:ln>
        </p:spPr>
      </p:pic>
      <p:sp>
        <p:nvSpPr>
          <p:cNvPr id="80" name="Google Shape;80;p14"/>
          <p:cNvSpPr/>
          <p:nvPr/>
        </p:nvSpPr>
        <p:spPr>
          <a:xfrm rot="-10149462">
            <a:off x="5121984" y="-695312"/>
            <a:ext cx="4314563" cy="1558262"/>
          </a:xfrm>
          <a:custGeom>
            <a:avLst/>
            <a:gdLst/>
            <a:ahLst/>
            <a:cxnLst/>
            <a:rect l="l" t="t" r="r" b="b"/>
            <a:pathLst>
              <a:path w="287291" h="103759" extrusionOk="0">
                <a:moveTo>
                  <a:pt x="19" y="82950"/>
                </a:moveTo>
                <a:cubicBezTo>
                  <a:pt x="19" y="82950"/>
                  <a:pt x="39925" y="57671"/>
                  <a:pt x="111976" y="79507"/>
                </a:cubicBezTo>
                <a:cubicBezTo>
                  <a:pt x="191977" y="103759"/>
                  <a:pt x="264447" y="96987"/>
                  <a:pt x="287291" y="57633"/>
                </a:cubicBezTo>
                <a:cubicBezTo>
                  <a:pt x="287291" y="57633"/>
                  <a:pt x="228212" y="94743"/>
                  <a:pt x="176323" y="66440"/>
                </a:cubicBezTo>
                <a:cubicBezTo>
                  <a:pt x="124453" y="38156"/>
                  <a:pt x="71595" y="0"/>
                  <a:pt x="0" y="7476"/>
                </a:cubicBezTo>
                <a:lnTo>
                  <a:pt x="0" y="8295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rot="-9305297" flipH="1">
            <a:off x="-1630462" y="3116534"/>
            <a:ext cx="8146884" cy="2376890"/>
          </a:xfrm>
          <a:custGeom>
            <a:avLst/>
            <a:gdLst/>
            <a:ahLst/>
            <a:cxnLst/>
            <a:rect l="l" t="t" r="r" b="b"/>
            <a:pathLst>
              <a:path w="271276" h="79146" extrusionOk="0">
                <a:moveTo>
                  <a:pt x="19078" y="1"/>
                </a:moveTo>
                <a:cubicBezTo>
                  <a:pt x="12992" y="267"/>
                  <a:pt x="6620" y="743"/>
                  <a:pt x="1" y="1446"/>
                </a:cubicBezTo>
                <a:lnTo>
                  <a:pt x="3234" y="64253"/>
                </a:lnTo>
                <a:cubicBezTo>
                  <a:pt x="3234" y="64253"/>
                  <a:pt x="17174" y="54824"/>
                  <a:pt x="47019" y="54824"/>
                </a:cubicBezTo>
                <a:cubicBezTo>
                  <a:pt x="61490" y="54824"/>
                  <a:pt x="79702" y="57041"/>
                  <a:pt x="101876" y="63625"/>
                </a:cubicBezTo>
                <a:cubicBezTo>
                  <a:pt x="133649" y="73059"/>
                  <a:pt x="166884" y="79145"/>
                  <a:pt x="196013" y="79145"/>
                </a:cubicBezTo>
                <a:cubicBezTo>
                  <a:pt x="229138" y="79145"/>
                  <a:pt x="256955" y="71275"/>
                  <a:pt x="271276" y="51509"/>
                </a:cubicBezTo>
                <a:lnTo>
                  <a:pt x="271276" y="51509"/>
                </a:lnTo>
                <a:cubicBezTo>
                  <a:pt x="271275" y="51510"/>
                  <a:pt x="254432" y="63832"/>
                  <a:pt x="226354" y="63832"/>
                </a:cubicBezTo>
                <a:cubicBezTo>
                  <a:pt x="211908" y="63832"/>
                  <a:pt x="194489" y="60571"/>
                  <a:pt x="174859" y="50691"/>
                </a:cubicBezTo>
                <a:cubicBezTo>
                  <a:pt x="133051" y="29635"/>
                  <a:pt x="100545" y="2683"/>
                  <a:pt x="394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
    <p:spTree>
      <p:nvGrpSpPr>
        <p:cNvPr id="1" name="Shape 116"/>
        <p:cNvGrpSpPr/>
        <p:nvPr/>
      </p:nvGrpSpPr>
      <p:grpSpPr>
        <a:xfrm>
          <a:off x="0" y="0"/>
          <a:ext cx="0" cy="0"/>
          <a:chOff x="0" y="0"/>
          <a:chExt cx="0" cy="0"/>
        </a:xfrm>
      </p:grpSpPr>
      <p:pic>
        <p:nvPicPr>
          <p:cNvPr id="117" name="Google Shape;117;p20"/>
          <p:cNvPicPr preferRelativeResize="0"/>
          <p:nvPr/>
        </p:nvPicPr>
        <p:blipFill rotWithShape="1">
          <a:blip r:embed="rId2">
            <a:alphaModFix amt="5000"/>
          </a:blip>
          <a:srcRect l="4162" t="14659" r="7459" b="10276"/>
          <a:stretch/>
        </p:blipFill>
        <p:spPr>
          <a:xfrm>
            <a:off x="-26999" y="-34050"/>
            <a:ext cx="9197998" cy="5211601"/>
          </a:xfrm>
          <a:prstGeom prst="rect">
            <a:avLst/>
          </a:prstGeom>
          <a:noFill/>
          <a:ln>
            <a:noFill/>
          </a:ln>
        </p:spPr>
      </p:pic>
      <p:sp>
        <p:nvSpPr>
          <p:cNvPr id="118" name="Google Shape;11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9" name="Google Shape;119;p20"/>
          <p:cNvSpPr txBox="1">
            <a:spLocks noGrp="1"/>
          </p:cNvSpPr>
          <p:nvPr>
            <p:ph type="subTitle" idx="1"/>
          </p:nvPr>
        </p:nvSpPr>
        <p:spPr>
          <a:xfrm>
            <a:off x="4835801" y="1667625"/>
            <a:ext cx="3246600" cy="238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 name="Google Shape;120;p20"/>
          <p:cNvSpPr txBox="1">
            <a:spLocks noGrp="1"/>
          </p:cNvSpPr>
          <p:nvPr>
            <p:ph type="subTitle" idx="2"/>
          </p:nvPr>
        </p:nvSpPr>
        <p:spPr>
          <a:xfrm>
            <a:off x="1061600" y="1667625"/>
            <a:ext cx="3246600" cy="238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21" name="Google Shape;121;p20"/>
          <p:cNvPicPr preferRelativeResize="0"/>
          <p:nvPr/>
        </p:nvPicPr>
        <p:blipFill>
          <a:blip r:embed="rId3">
            <a:alphaModFix/>
          </a:blip>
          <a:stretch>
            <a:fillRect/>
          </a:stretch>
        </p:blipFill>
        <p:spPr>
          <a:xfrm>
            <a:off x="8222577" y="3911900"/>
            <a:ext cx="866297" cy="116677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22"/>
        <p:cNvGrpSpPr/>
        <p:nvPr/>
      </p:nvGrpSpPr>
      <p:grpSpPr>
        <a:xfrm>
          <a:off x="0" y="0"/>
          <a:ext cx="0" cy="0"/>
          <a:chOff x="0" y="0"/>
          <a:chExt cx="0" cy="0"/>
        </a:xfrm>
      </p:grpSpPr>
      <p:pic>
        <p:nvPicPr>
          <p:cNvPr id="123" name="Google Shape;123;p21"/>
          <p:cNvPicPr preferRelativeResize="0"/>
          <p:nvPr/>
        </p:nvPicPr>
        <p:blipFill rotWithShape="1">
          <a:blip r:embed="rId2">
            <a:alphaModFix amt="5000"/>
          </a:blip>
          <a:srcRect l="4162" t="14659" r="7459" b="10276"/>
          <a:stretch/>
        </p:blipFill>
        <p:spPr>
          <a:xfrm>
            <a:off x="-26999" y="-34050"/>
            <a:ext cx="9197998" cy="5211601"/>
          </a:xfrm>
          <a:prstGeom prst="rect">
            <a:avLst/>
          </a:prstGeom>
          <a:noFill/>
          <a:ln>
            <a:noFill/>
          </a:ln>
        </p:spPr>
      </p:pic>
      <p:sp>
        <p:nvSpPr>
          <p:cNvPr id="124" name="Google Shape;124;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5" name="Google Shape;125;p21"/>
          <p:cNvSpPr txBox="1">
            <a:spLocks noGrp="1"/>
          </p:cNvSpPr>
          <p:nvPr>
            <p:ph type="subTitle" idx="1"/>
          </p:nvPr>
        </p:nvSpPr>
        <p:spPr>
          <a:xfrm>
            <a:off x="937625" y="2806174"/>
            <a:ext cx="2175300" cy="104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6" name="Google Shape;126;p21"/>
          <p:cNvSpPr txBox="1">
            <a:spLocks noGrp="1"/>
          </p:cNvSpPr>
          <p:nvPr>
            <p:ph type="subTitle" idx="2"/>
          </p:nvPr>
        </p:nvSpPr>
        <p:spPr>
          <a:xfrm>
            <a:off x="3484347" y="2806174"/>
            <a:ext cx="2175300" cy="104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7" name="Google Shape;127;p21"/>
          <p:cNvSpPr txBox="1">
            <a:spLocks noGrp="1"/>
          </p:cNvSpPr>
          <p:nvPr>
            <p:ph type="subTitle" idx="3"/>
          </p:nvPr>
        </p:nvSpPr>
        <p:spPr>
          <a:xfrm>
            <a:off x="6031075" y="2806174"/>
            <a:ext cx="2175300" cy="104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8" name="Google Shape;128;p21"/>
          <p:cNvSpPr txBox="1">
            <a:spLocks noGrp="1"/>
          </p:cNvSpPr>
          <p:nvPr>
            <p:ph type="subTitle" idx="4"/>
          </p:nvPr>
        </p:nvSpPr>
        <p:spPr>
          <a:xfrm>
            <a:off x="937625" y="2032050"/>
            <a:ext cx="2175300" cy="86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500">
                <a:solidFill>
                  <a:schemeClr val="accent3"/>
                </a:solidFill>
                <a:latin typeface="Koulen"/>
                <a:ea typeface="Koulen"/>
                <a:cs typeface="Koulen"/>
                <a:sym typeface="Koulen"/>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9" name="Google Shape;129;p21"/>
          <p:cNvSpPr txBox="1">
            <a:spLocks noGrp="1"/>
          </p:cNvSpPr>
          <p:nvPr>
            <p:ph type="subTitle" idx="5"/>
          </p:nvPr>
        </p:nvSpPr>
        <p:spPr>
          <a:xfrm>
            <a:off x="3484350" y="2032050"/>
            <a:ext cx="2175300" cy="86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500">
                <a:solidFill>
                  <a:schemeClr val="accent3"/>
                </a:solidFill>
                <a:latin typeface="Koulen"/>
                <a:ea typeface="Koulen"/>
                <a:cs typeface="Koulen"/>
                <a:sym typeface="Koulen"/>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0" name="Google Shape;130;p21"/>
          <p:cNvSpPr txBox="1">
            <a:spLocks noGrp="1"/>
          </p:cNvSpPr>
          <p:nvPr>
            <p:ph type="subTitle" idx="6"/>
          </p:nvPr>
        </p:nvSpPr>
        <p:spPr>
          <a:xfrm>
            <a:off x="6031075" y="2032050"/>
            <a:ext cx="2175300" cy="86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500">
                <a:solidFill>
                  <a:schemeClr val="accent3"/>
                </a:solidFill>
                <a:latin typeface="Koulen"/>
                <a:ea typeface="Koulen"/>
                <a:cs typeface="Koulen"/>
                <a:sym typeface="Koulen"/>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31" name="Google Shape;131;p21"/>
          <p:cNvPicPr preferRelativeResize="0"/>
          <p:nvPr/>
        </p:nvPicPr>
        <p:blipFill>
          <a:blip r:embed="rId3">
            <a:alphaModFix/>
          </a:blip>
          <a:stretch>
            <a:fillRect/>
          </a:stretch>
        </p:blipFill>
        <p:spPr>
          <a:xfrm>
            <a:off x="8287601" y="3318100"/>
            <a:ext cx="741775" cy="173632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94"/>
        <p:cNvGrpSpPr/>
        <p:nvPr/>
      </p:nvGrpSpPr>
      <p:grpSpPr>
        <a:xfrm>
          <a:off x="0" y="0"/>
          <a:ext cx="0" cy="0"/>
          <a:chOff x="0" y="0"/>
          <a:chExt cx="0" cy="0"/>
        </a:xfrm>
      </p:grpSpPr>
      <p:pic>
        <p:nvPicPr>
          <p:cNvPr id="195" name="Google Shape;195;p27"/>
          <p:cNvPicPr preferRelativeResize="0"/>
          <p:nvPr/>
        </p:nvPicPr>
        <p:blipFill rotWithShape="1">
          <a:blip r:embed="rId2">
            <a:alphaModFix amt="5000"/>
          </a:blip>
          <a:srcRect l="4162" t="14659" r="7459" b="10276"/>
          <a:stretch/>
        </p:blipFill>
        <p:spPr>
          <a:xfrm>
            <a:off x="-26999" y="-34050"/>
            <a:ext cx="9197998" cy="5211601"/>
          </a:xfrm>
          <a:prstGeom prst="rect">
            <a:avLst/>
          </a:prstGeom>
          <a:noFill/>
          <a:ln>
            <a:noFill/>
          </a:ln>
        </p:spPr>
      </p:pic>
      <p:sp>
        <p:nvSpPr>
          <p:cNvPr id="196" name="Google Shape;196;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97" name="Google Shape;197;p27"/>
          <p:cNvPicPr preferRelativeResize="0"/>
          <p:nvPr/>
        </p:nvPicPr>
        <p:blipFill>
          <a:blip r:embed="rId3">
            <a:alphaModFix/>
          </a:blip>
          <a:stretch>
            <a:fillRect/>
          </a:stretch>
        </p:blipFill>
        <p:spPr>
          <a:xfrm>
            <a:off x="45378" y="2911850"/>
            <a:ext cx="666822" cy="20631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Koulen"/>
              <a:buNone/>
              <a:defRPr sz="3500">
                <a:solidFill>
                  <a:schemeClr val="dk1"/>
                </a:solidFill>
                <a:latin typeface="Koulen"/>
                <a:ea typeface="Koulen"/>
                <a:cs typeface="Koulen"/>
                <a:sym typeface="Koulen"/>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1pPr>
            <a:lvl2pPr marL="914400" lvl="1" indent="-317500">
              <a:lnSpc>
                <a:spcPct val="100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2pPr>
            <a:lvl3pPr marL="1371600" lvl="2" indent="-317500">
              <a:lnSpc>
                <a:spcPct val="100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3pPr>
            <a:lvl4pPr marL="1828800" lvl="3" indent="-317500">
              <a:lnSpc>
                <a:spcPct val="100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4pPr>
            <a:lvl5pPr marL="2286000" lvl="4" indent="-317500">
              <a:lnSpc>
                <a:spcPct val="100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5pPr>
            <a:lvl6pPr marL="2743200" lvl="5" indent="-317500">
              <a:lnSpc>
                <a:spcPct val="100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6pPr>
            <a:lvl7pPr marL="3200400" lvl="6" indent="-317500">
              <a:lnSpc>
                <a:spcPct val="100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7pPr>
            <a:lvl8pPr marL="3657600" lvl="7" indent="-317500">
              <a:lnSpc>
                <a:spcPct val="100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8pPr>
            <a:lvl9pPr marL="4114800" lvl="8" indent="-317500">
              <a:lnSpc>
                <a:spcPct val="100000"/>
              </a:lnSpc>
              <a:spcBef>
                <a:spcPts val="1600"/>
              </a:spcBef>
              <a:spcAft>
                <a:spcPts val="1600"/>
              </a:spcAft>
              <a:buClr>
                <a:schemeClr val="dk1"/>
              </a:buClr>
              <a:buSzPts val="1400"/>
              <a:buFont typeface="Epilogue"/>
              <a:buChar char="■"/>
              <a:defRPr>
                <a:solidFill>
                  <a:schemeClr val="dk1"/>
                </a:solidFill>
                <a:latin typeface="Epilogue"/>
                <a:ea typeface="Epilogue"/>
                <a:cs typeface="Epilogue"/>
                <a:sym typeface="Epilogu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8" r:id="rId5"/>
    <p:sldLayoutId id="2147483660" r:id="rId6"/>
    <p:sldLayoutId id="2147483666" r:id="rId7"/>
    <p:sldLayoutId id="2147483667" r:id="rId8"/>
    <p:sldLayoutId id="2147483673" r:id="rId9"/>
    <p:sldLayoutId id="2147483677" r:id="rId10"/>
    <p:sldLayoutId id="2147483678" r:id="rId11"/>
    <p:sldLayoutId id="2147483683" r:id="rId12"/>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image" Target="../media/image14.tmp"/><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6.tmp"/><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lightgbm.readthedocs.io/en/latest/Python-Intro.html"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hyperlink" Target="https://giaoducvieta.edu.vn/van-de-overfitting-underfitting-trong-machine-learning-l2j6r9jp/" TargetMode="External"/><Relationship Id="rId5" Type="http://schemas.openxmlformats.org/officeDocument/2006/relationships/hyperlink" Target="https://vi.wikipedia.org/wiki/N%C3%BAi_l%E1%BB%ADa" TargetMode="External"/><Relationship Id="rId4" Type="http://schemas.openxmlformats.org/officeDocument/2006/relationships/hyperlink" Target="https://www.kaggle.com/competitions/predict-volcanic-eruptions-ingv-oe"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8.xml"/><Relationship Id="rId5" Type="http://schemas.openxmlformats.org/officeDocument/2006/relationships/image" Target="../media/image10.jpe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hyperlink" Target="https://www.ingv.it/en/" TargetMode="Externa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E3636"/>
        </a:solidFill>
        <a:effectLst/>
      </p:bgPr>
    </p:bg>
    <p:spTree>
      <p:nvGrpSpPr>
        <p:cNvPr id="1" name="Shape 230"/>
        <p:cNvGrpSpPr/>
        <p:nvPr/>
      </p:nvGrpSpPr>
      <p:grpSpPr>
        <a:xfrm>
          <a:off x="0" y="0"/>
          <a:ext cx="0" cy="0"/>
          <a:chOff x="0" y="0"/>
          <a:chExt cx="0" cy="0"/>
        </a:xfrm>
      </p:grpSpPr>
      <p:sp>
        <p:nvSpPr>
          <p:cNvPr id="231" name="Google Shape;231;p36"/>
          <p:cNvSpPr txBox="1">
            <a:spLocks noGrp="1"/>
          </p:cNvSpPr>
          <p:nvPr>
            <p:ph type="ctrTitle"/>
          </p:nvPr>
        </p:nvSpPr>
        <p:spPr>
          <a:xfrm>
            <a:off x="3119415" y="915610"/>
            <a:ext cx="5905921" cy="22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3600">
                <a:solidFill>
                  <a:schemeClr val="accent3"/>
                </a:solidFill>
                <a:latin typeface="Montserrat" panose="00000500000000000000" pitchFamily="2" charset="0"/>
              </a:rPr>
              <a:t>Dự đoán thời gian núi lửa phun trào dựa trên cảm biến địa chấn</a:t>
            </a:r>
            <a:endParaRPr sz="3600">
              <a:solidFill>
                <a:schemeClr val="accent3"/>
              </a:solidFill>
              <a:latin typeface="Montserrat" panose="00000500000000000000" pitchFamily="2" charset="0"/>
            </a:endParaRPr>
          </a:p>
        </p:txBody>
      </p:sp>
      <p:sp>
        <p:nvSpPr>
          <p:cNvPr id="232" name="Google Shape;232;p36"/>
          <p:cNvSpPr txBox="1">
            <a:spLocks noGrp="1"/>
          </p:cNvSpPr>
          <p:nvPr>
            <p:ph type="subTitle" idx="1"/>
          </p:nvPr>
        </p:nvSpPr>
        <p:spPr>
          <a:xfrm>
            <a:off x="3496876" y="3622520"/>
            <a:ext cx="5151000" cy="52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t>Sinh viên thực hiện: Nguyễn Mạnh Tuấn</a:t>
            </a:r>
            <a:endParaRPr/>
          </a:p>
        </p:txBody>
      </p:sp>
      <p:grpSp>
        <p:nvGrpSpPr>
          <p:cNvPr id="233" name="Google Shape;233;p36"/>
          <p:cNvGrpSpPr/>
          <p:nvPr/>
        </p:nvGrpSpPr>
        <p:grpSpPr>
          <a:xfrm>
            <a:off x="284134" y="860624"/>
            <a:ext cx="3497812" cy="3571688"/>
            <a:chOff x="3307700" y="1875000"/>
            <a:chExt cx="1484325" cy="1515675"/>
          </a:xfrm>
        </p:grpSpPr>
        <p:sp>
          <p:nvSpPr>
            <p:cNvPr id="234" name="Google Shape;234;p36"/>
            <p:cNvSpPr/>
            <p:nvPr/>
          </p:nvSpPr>
          <p:spPr>
            <a:xfrm>
              <a:off x="3594550" y="1875000"/>
              <a:ext cx="867450" cy="1408825"/>
            </a:xfrm>
            <a:custGeom>
              <a:avLst/>
              <a:gdLst/>
              <a:ahLst/>
              <a:cxnLst/>
              <a:rect l="l" t="t" r="r" b="b"/>
              <a:pathLst>
                <a:path w="34698" h="56353" extrusionOk="0">
                  <a:moveTo>
                    <a:pt x="19416" y="1"/>
                  </a:moveTo>
                  <a:cubicBezTo>
                    <a:pt x="17209" y="1"/>
                    <a:pt x="13596" y="1807"/>
                    <a:pt x="12479" y="1807"/>
                  </a:cubicBezTo>
                  <a:cubicBezTo>
                    <a:pt x="12465" y="789"/>
                    <a:pt x="11694" y="452"/>
                    <a:pt x="10697" y="452"/>
                  </a:cubicBezTo>
                  <a:cubicBezTo>
                    <a:pt x="9123" y="452"/>
                    <a:pt x="6983" y="1291"/>
                    <a:pt x="6354" y="1617"/>
                  </a:cubicBezTo>
                  <a:cubicBezTo>
                    <a:pt x="4452" y="2568"/>
                    <a:pt x="3006" y="3976"/>
                    <a:pt x="1903" y="5688"/>
                  </a:cubicBezTo>
                  <a:cubicBezTo>
                    <a:pt x="610" y="7742"/>
                    <a:pt x="1" y="9834"/>
                    <a:pt x="1561" y="12003"/>
                  </a:cubicBezTo>
                  <a:cubicBezTo>
                    <a:pt x="2474" y="13296"/>
                    <a:pt x="3463" y="13030"/>
                    <a:pt x="4833" y="13106"/>
                  </a:cubicBezTo>
                  <a:cubicBezTo>
                    <a:pt x="3767" y="13905"/>
                    <a:pt x="5099" y="16378"/>
                    <a:pt x="5784" y="17063"/>
                  </a:cubicBezTo>
                  <a:cubicBezTo>
                    <a:pt x="6682" y="17961"/>
                    <a:pt x="8076" y="18474"/>
                    <a:pt x="9405" y="18474"/>
                  </a:cubicBezTo>
                  <a:cubicBezTo>
                    <a:pt x="9989" y="18474"/>
                    <a:pt x="10561" y="18375"/>
                    <a:pt x="11072" y="18166"/>
                  </a:cubicBezTo>
                  <a:cubicBezTo>
                    <a:pt x="11600" y="17955"/>
                    <a:pt x="11999" y="17488"/>
                    <a:pt x="12423" y="17488"/>
                  </a:cubicBezTo>
                  <a:cubicBezTo>
                    <a:pt x="12610" y="17488"/>
                    <a:pt x="12802" y="17579"/>
                    <a:pt x="13012" y="17824"/>
                  </a:cubicBezTo>
                  <a:cubicBezTo>
                    <a:pt x="13469" y="18280"/>
                    <a:pt x="13202" y="19421"/>
                    <a:pt x="13202" y="20068"/>
                  </a:cubicBezTo>
                  <a:cubicBezTo>
                    <a:pt x="13202" y="23302"/>
                    <a:pt x="13355" y="26574"/>
                    <a:pt x="13469" y="29846"/>
                  </a:cubicBezTo>
                  <a:cubicBezTo>
                    <a:pt x="13316" y="29769"/>
                    <a:pt x="13088" y="29693"/>
                    <a:pt x="12974" y="29655"/>
                  </a:cubicBezTo>
                  <a:lnTo>
                    <a:pt x="12974" y="29655"/>
                  </a:lnTo>
                  <a:cubicBezTo>
                    <a:pt x="13012" y="29960"/>
                    <a:pt x="12860" y="30264"/>
                    <a:pt x="12936" y="30568"/>
                  </a:cubicBezTo>
                  <a:cubicBezTo>
                    <a:pt x="12626" y="30328"/>
                    <a:pt x="12422" y="30229"/>
                    <a:pt x="12289" y="30229"/>
                  </a:cubicBezTo>
                  <a:cubicBezTo>
                    <a:pt x="11835" y="30229"/>
                    <a:pt x="12225" y="31387"/>
                    <a:pt x="12137" y="31976"/>
                  </a:cubicBezTo>
                  <a:cubicBezTo>
                    <a:pt x="12108" y="31979"/>
                    <a:pt x="12076" y="31981"/>
                    <a:pt x="12041" y="31981"/>
                  </a:cubicBezTo>
                  <a:cubicBezTo>
                    <a:pt x="11663" y="31981"/>
                    <a:pt x="10974" y="31798"/>
                    <a:pt x="10414" y="31798"/>
                  </a:cubicBezTo>
                  <a:cubicBezTo>
                    <a:pt x="9878" y="31798"/>
                    <a:pt x="9461" y="31966"/>
                    <a:pt x="9550" y="32623"/>
                  </a:cubicBezTo>
                  <a:cubicBezTo>
                    <a:pt x="9664" y="33270"/>
                    <a:pt x="10729" y="33574"/>
                    <a:pt x="11224" y="33878"/>
                  </a:cubicBezTo>
                  <a:cubicBezTo>
                    <a:pt x="12251" y="34715"/>
                    <a:pt x="11947" y="35286"/>
                    <a:pt x="11566" y="36351"/>
                  </a:cubicBezTo>
                  <a:cubicBezTo>
                    <a:pt x="11414" y="36922"/>
                    <a:pt x="11186" y="37454"/>
                    <a:pt x="10996" y="37987"/>
                  </a:cubicBezTo>
                  <a:cubicBezTo>
                    <a:pt x="10653" y="39014"/>
                    <a:pt x="10729" y="40308"/>
                    <a:pt x="10691" y="41411"/>
                  </a:cubicBezTo>
                  <a:cubicBezTo>
                    <a:pt x="10653" y="42704"/>
                    <a:pt x="10501" y="43846"/>
                    <a:pt x="10159" y="45025"/>
                  </a:cubicBezTo>
                  <a:cubicBezTo>
                    <a:pt x="9854" y="46205"/>
                    <a:pt x="9969" y="47574"/>
                    <a:pt x="10083" y="48830"/>
                  </a:cubicBezTo>
                  <a:cubicBezTo>
                    <a:pt x="10197" y="51188"/>
                    <a:pt x="10577" y="53966"/>
                    <a:pt x="12403" y="55716"/>
                  </a:cubicBezTo>
                  <a:cubicBezTo>
                    <a:pt x="12857" y="56155"/>
                    <a:pt x="13459" y="56352"/>
                    <a:pt x="14082" y="56352"/>
                  </a:cubicBezTo>
                  <a:cubicBezTo>
                    <a:pt x="15237" y="56352"/>
                    <a:pt x="16461" y="55675"/>
                    <a:pt x="16931" y="54612"/>
                  </a:cubicBezTo>
                  <a:cubicBezTo>
                    <a:pt x="17958" y="52748"/>
                    <a:pt x="16817" y="49971"/>
                    <a:pt x="16931" y="47955"/>
                  </a:cubicBezTo>
                  <a:cubicBezTo>
                    <a:pt x="17007" y="45862"/>
                    <a:pt x="18110" y="44378"/>
                    <a:pt x="18490" y="42400"/>
                  </a:cubicBezTo>
                  <a:cubicBezTo>
                    <a:pt x="18681" y="41449"/>
                    <a:pt x="18833" y="40498"/>
                    <a:pt x="19023" y="39547"/>
                  </a:cubicBezTo>
                  <a:cubicBezTo>
                    <a:pt x="19175" y="38672"/>
                    <a:pt x="19670" y="38063"/>
                    <a:pt x="20164" y="37302"/>
                  </a:cubicBezTo>
                  <a:cubicBezTo>
                    <a:pt x="20697" y="36503"/>
                    <a:pt x="20735" y="35628"/>
                    <a:pt x="21268" y="34867"/>
                  </a:cubicBezTo>
                  <a:cubicBezTo>
                    <a:pt x="21534" y="34449"/>
                    <a:pt x="21838" y="34068"/>
                    <a:pt x="22067" y="33612"/>
                  </a:cubicBezTo>
                  <a:cubicBezTo>
                    <a:pt x="22409" y="32889"/>
                    <a:pt x="22447" y="32699"/>
                    <a:pt x="22029" y="32204"/>
                  </a:cubicBezTo>
                  <a:cubicBezTo>
                    <a:pt x="21838" y="32014"/>
                    <a:pt x="21648" y="32204"/>
                    <a:pt x="21648" y="31938"/>
                  </a:cubicBezTo>
                  <a:cubicBezTo>
                    <a:pt x="21648" y="31786"/>
                    <a:pt x="22067" y="31558"/>
                    <a:pt x="22143" y="31481"/>
                  </a:cubicBezTo>
                  <a:cubicBezTo>
                    <a:pt x="22485" y="31177"/>
                    <a:pt x="23246" y="30911"/>
                    <a:pt x="23398" y="30416"/>
                  </a:cubicBezTo>
                  <a:cubicBezTo>
                    <a:pt x="23581" y="29814"/>
                    <a:pt x="23373" y="29608"/>
                    <a:pt x="23003" y="29608"/>
                  </a:cubicBezTo>
                  <a:cubicBezTo>
                    <a:pt x="22299" y="29608"/>
                    <a:pt x="21010" y="30356"/>
                    <a:pt x="20735" y="30530"/>
                  </a:cubicBezTo>
                  <a:cubicBezTo>
                    <a:pt x="20963" y="29313"/>
                    <a:pt x="21268" y="27943"/>
                    <a:pt x="21458" y="26612"/>
                  </a:cubicBezTo>
                  <a:cubicBezTo>
                    <a:pt x="21648" y="24938"/>
                    <a:pt x="21001" y="20981"/>
                    <a:pt x="22980" y="20487"/>
                  </a:cubicBezTo>
                  <a:cubicBezTo>
                    <a:pt x="22997" y="20484"/>
                    <a:pt x="23018" y="20482"/>
                    <a:pt x="23040" y="20482"/>
                  </a:cubicBezTo>
                  <a:cubicBezTo>
                    <a:pt x="23284" y="20482"/>
                    <a:pt x="23787" y="20643"/>
                    <a:pt x="24112" y="20643"/>
                  </a:cubicBezTo>
                  <a:cubicBezTo>
                    <a:pt x="24142" y="20643"/>
                    <a:pt x="24171" y="20642"/>
                    <a:pt x="24197" y="20639"/>
                  </a:cubicBezTo>
                  <a:cubicBezTo>
                    <a:pt x="25110" y="20487"/>
                    <a:pt x="25453" y="19954"/>
                    <a:pt x="26099" y="19421"/>
                  </a:cubicBezTo>
                  <a:cubicBezTo>
                    <a:pt x="26822" y="18851"/>
                    <a:pt x="27545" y="18470"/>
                    <a:pt x="28344" y="18242"/>
                  </a:cubicBezTo>
                  <a:cubicBezTo>
                    <a:pt x="30627" y="17595"/>
                    <a:pt x="31616" y="17291"/>
                    <a:pt x="32871" y="15122"/>
                  </a:cubicBezTo>
                  <a:cubicBezTo>
                    <a:pt x="33518" y="13887"/>
                    <a:pt x="34006" y="12583"/>
                    <a:pt x="33139" y="12583"/>
                  </a:cubicBezTo>
                  <a:cubicBezTo>
                    <a:pt x="32885" y="12583"/>
                    <a:pt x="32514" y="12695"/>
                    <a:pt x="31996" y="12954"/>
                  </a:cubicBezTo>
                  <a:cubicBezTo>
                    <a:pt x="33822" y="12003"/>
                    <a:pt x="34697" y="9644"/>
                    <a:pt x="33632" y="7780"/>
                  </a:cubicBezTo>
                  <a:cubicBezTo>
                    <a:pt x="32605" y="6106"/>
                    <a:pt x="30779" y="5954"/>
                    <a:pt x="29067" y="5649"/>
                  </a:cubicBezTo>
                  <a:cubicBezTo>
                    <a:pt x="29752" y="4090"/>
                    <a:pt x="28915" y="2454"/>
                    <a:pt x="27393" y="1807"/>
                  </a:cubicBezTo>
                  <a:cubicBezTo>
                    <a:pt x="26617" y="1462"/>
                    <a:pt x="25842" y="1362"/>
                    <a:pt x="25064" y="1362"/>
                  </a:cubicBezTo>
                  <a:cubicBezTo>
                    <a:pt x="23971" y="1362"/>
                    <a:pt x="22874" y="1561"/>
                    <a:pt x="21767" y="1561"/>
                  </a:cubicBezTo>
                  <a:cubicBezTo>
                    <a:pt x="21575" y="1561"/>
                    <a:pt x="21384" y="1555"/>
                    <a:pt x="21192" y="1541"/>
                  </a:cubicBezTo>
                  <a:cubicBezTo>
                    <a:pt x="21167" y="392"/>
                    <a:pt x="20444" y="1"/>
                    <a:pt x="19416" y="1"/>
                  </a:cubicBezTo>
                  <a:close/>
                </a:path>
              </a:pathLst>
            </a:custGeom>
            <a:solidFill>
              <a:srgbClr val="E05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6"/>
            <p:cNvSpPr/>
            <p:nvPr/>
          </p:nvSpPr>
          <p:spPr>
            <a:xfrm>
              <a:off x="3869125" y="2707800"/>
              <a:ext cx="307550" cy="562350"/>
            </a:xfrm>
            <a:custGeom>
              <a:avLst/>
              <a:gdLst/>
              <a:ahLst/>
              <a:cxnLst/>
              <a:rect l="l" t="t" r="r" b="b"/>
              <a:pathLst>
                <a:path w="12302" h="22494" extrusionOk="0">
                  <a:moveTo>
                    <a:pt x="11016" y="0"/>
                  </a:moveTo>
                  <a:cubicBezTo>
                    <a:pt x="10874" y="0"/>
                    <a:pt x="10719" y="34"/>
                    <a:pt x="10551" y="110"/>
                  </a:cubicBezTo>
                  <a:cubicBezTo>
                    <a:pt x="9181" y="718"/>
                    <a:pt x="8192" y="3610"/>
                    <a:pt x="7546" y="4865"/>
                  </a:cubicBezTo>
                  <a:cubicBezTo>
                    <a:pt x="6975" y="6007"/>
                    <a:pt x="6214" y="6729"/>
                    <a:pt x="6100" y="8061"/>
                  </a:cubicBezTo>
                  <a:cubicBezTo>
                    <a:pt x="5948" y="9240"/>
                    <a:pt x="5948" y="10534"/>
                    <a:pt x="5567" y="11675"/>
                  </a:cubicBezTo>
                  <a:cubicBezTo>
                    <a:pt x="5225" y="12702"/>
                    <a:pt x="4692" y="13691"/>
                    <a:pt x="4426" y="14757"/>
                  </a:cubicBezTo>
                  <a:cubicBezTo>
                    <a:pt x="4239" y="15392"/>
                    <a:pt x="4309" y="18412"/>
                    <a:pt x="3339" y="18412"/>
                  </a:cubicBezTo>
                  <a:cubicBezTo>
                    <a:pt x="3321" y="18412"/>
                    <a:pt x="3303" y="18411"/>
                    <a:pt x="3285" y="18409"/>
                  </a:cubicBezTo>
                  <a:cubicBezTo>
                    <a:pt x="3285" y="17762"/>
                    <a:pt x="3323" y="17077"/>
                    <a:pt x="3361" y="16431"/>
                  </a:cubicBezTo>
                  <a:cubicBezTo>
                    <a:pt x="3399" y="15480"/>
                    <a:pt x="3779" y="14528"/>
                    <a:pt x="3703" y="13615"/>
                  </a:cubicBezTo>
                  <a:cubicBezTo>
                    <a:pt x="3589" y="12626"/>
                    <a:pt x="3399" y="12056"/>
                    <a:pt x="3665" y="10952"/>
                  </a:cubicBezTo>
                  <a:cubicBezTo>
                    <a:pt x="3893" y="9963"/>
                    <a:pt x="3893" y="9012"/>
                    <a:pt x="3893" y="7947"/>
                  </a:cubicBezTo>
                  <a:cubicBezTo>
                    <a:pt x="3893" y="6805"/>
                    <a:pt x="4236" y="5474"/>
                    <a:pt x="3703" y="4447"/>
                  </a:cubicBezTo>
                  <a:cubicBezTo>
                    <a:pt x="3551" y="4104"/>
                    <a:pt x="3132" y="3876"/>
                    <a:pt x="2980" y="3496"/>
                  </a:cubicBezTo>
                  <a:cubicBezTo>
                    <a:pt x="2790" y="3115"/>
                    <a:pt x="2942" y="2735"/>
                    <a:pt x="2790" y="2354"/>
                  </a:cubicBezTo>
                  <a:cubicBezTo>
                    <a:pt x="2676" y="1974"/>
                    <a:pt x="1611" y="680"/>
                    <a:pt x="1230" y="528"/>
                  </a:cubicBezTo>
                  <a:cubicBezTo>
                    <a:pt x="1106" y="482"/>
                    <a:pt x="987" y="461"/>
                    <a:pt x="877" y="461"/>
                  </a:cubicBezTo>
                  <a:cubicBezTo>
                    <a:pt x="345" y="461"/>
                    <a:pt x="1" y="950"/>
                    <a:pt x="127" y="1517"/>
                  </a:cubicBezTo>
                  <a:lnTo>
                    <a:pt x="179" y="1517"/>
                  </a:lnTo>
                  <a:cubicBezTo>
                    <a:pt x="28" y="1921"/>
                    <a:pt x="486" y="2433"/>
                    <a:pt x="660" y="2849"/>
                  </a:cubicBezTo>
                  <a:cubicBezTo>
                    <a:pt x="1002" y="3724"/>
                    <a:pt x="1230" y="4827"/>
                    <a:pt x="1268" y="5778"/>
                  </a:cubicBezTo>
                  <a:cubicBezTo>
                    <a:pt x="1420" y="7757"/>
                    <a:pt x="660" y="9507"/>
                    <a:pt x="583" y="11409"/>
                  </a:cubicBezTo>
                  <a:cubicBezTo>
                    <a:pt x="507" y="12664"/>
                    <a:pt x="621" y="13844"/>
                    <a:pt x="469" y="15023"/>
                  </a:cubicBezTo>
                  <a:cubicBezTo>
                    <a:pt x="279" y="16545"/>
                    <a:pt x="13" y="18181"/>
                    <a:pt x="393" y="19702"/>
                  </a:cubicBezTo>
                  <a:cubicBezTo>
                    <a:pt x="871" y="21664"/>
                    <a:pt x="2044" y="22493"/>
                    <a:pt x="3282" y="22493"/>
                  </a:cubicBezTo>
                  <a:cubicBezTo>
                    <a:pt x="4806" y="22493"/>
                    <a:pt x="6429" y="21236"/>
                    <a:pt x="6975" y="19284"/>
                  </a:cubicBezTo>
                  <a:cubicBezTo>
                    <a:pt x="7469" y="17458"/>
                    <a:pt x="8459" y="16240"/>
                    <a:pt x="9181" y="14566"/>
                  </a:cubicBezTo>
                  <a:cubicBezTo>
                    <a:pt x="10018" y="12664"/>
                    <a:pt x="10094" y="10382"/>
                    <a:pt x="10323" y="8327"/>
                  </a:cubicBezTo>
                  <a:cubicBezTo>
                    <a:pt x="10437" y="7034"/>
                    <a:pt x="10665" y="5778"/>
                    <a:pt x="11236" y="4561"/>
                  </a:cubicBezTo>
                  <a:cubicBezTo>
                    <a:pt x="11692" y="3686"/>
                    <a:pt x="12301" y="2925"/>
                    <a:pt x="12225" y="1822"/>
                  </a:cubicBezTo>
                  <a:cubicBezTo>
                    <a:pt x="12193" y="1048"/>
                    <a:pt x="11805" y="0"/>
                    <a:pt x="11016" y="0"/>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6"/>
            <p:cNvSpPr/>
            <p:nvPr/>
          </p:nvSpPr>
          <p:spPr>
            <a:xfrm>
              <a:off x="3307700" y="2721500"/>
              <a:ext cx="1484325" cy="669175"/>
            </a:xfrm>
            <a:custGeom>
              <a:avLst/>
              <a:gdLst/>
              <a:ahLst/>
              <a:cxnLst/>
              <a:rect l="l" t="t" r="r" b="b"/>
              <a:pathLst>
                <a:path w="59373" h="26767" extrusionOk="0">
                  <a:moveTo>
                    <a:pt x="33507" y="1"/>
                  </a:moveTo>
                  <a:cubicBezTo>
                    <a:pt x="33188" y="1"/>
                    <a:pt x="32847" y="222"/>
                    <a:pt x="32475" y="779"/>
                  </a:cubicBezTo>
                  <a:cubicBezTo>
                    <a:pt x="32057" y="1464"/>
                    <a:pt x="32057" y="2111"/>
                    <a:pt x="31829" y="2872"/>
                  </a:cubicBezTo>
                  <a:cubicBezTo>
                    <a:pt x="31638" y="3518"/>
                    <a:pt x="31334" y="3747"/>
                    <a:pt x="31030" y="4317"/>
                  </a:cubicBezTo>
                  <a:cubicBezTo>
                    <a:pt x="30497" y="5230"/>
                    <a:pt x="30535" y="6295"/>
                    <a:pt x="30269" y="7247"/>
                  </a:cubicBezTo>
                  <a:cubicBezTo>
                    <a:pt x="29964" y="8160"/>
                    <a:pt x="29432" y="8882"/>
                    <a:pt x="28975" y="9719"/>
                  </a:cubicBezTo>
                  <a:cubicBezTo>
                    <a:pt x="27416" y="12649"/>
                    <a:pt x="28024" y="17290"/>
                    <a:pt x="25818" y="19801"/>
                  </a:cubicBezTo>
                  <a:cubicBezTo>
                    <a:pt x="24410" y="19002"/>
                    <a:pt x="24638" y="15692"/>
                    <a:pt x="24638" y="14247"/>
                  </a:cubicBezTo>
                  <a:cubicBezTo>
                    <a:pt x="24638" y="12687"/>
                    <a:pt x="24943" y="11241"/>
                    <a:pt x="24981" y="9681"/>
                  </a:cubicBezTo>
                  <a:cubicBezTo>
                    <a:pt x="25131" y="6909"/>
                    <a:pt x="25539" y="4542"/>
                    <a:pt x="24243" y="2036"/>
                  </a:cubicBezTo>
                  <a:lnTo>
                    <a:pt x="24243" y="2036"/>
                  </a:lnTo>
                  <a:cubicBezTo>
                    <a:pt x="23961" y="1363"/>
                    <a:pt x="23515" y="813"/>
                    <a:pt x="23038" y="813"/>
                  </a:cubicBezTo>
                  <a:cubicBezTo>
                    <a:pt x="22800" y="813"/>
                    <a:pt x="22555" y="949"/>
                    <a:pt x="22318" y="1274"/>
                  </a:cubicBezTo>
                  <a:cubicBezTo>
                    <a:pt x="21975" y="1730"/>
                    <a:pt x="21899" y="2605"/>
                    <a:pt x="21709" y="3138"/>
                  </a:cubicBezTo>
                  <a:cubicBezTo>
                    <a:pt x="21328" y="4165"/>
                    <a:pt x="20682" y="5154"/>
                    <a:pt x="19997" y="5991"/>
                  </a:cubicBezTo>
                  <a:cubicBezTo>
                    <a:pt x="18894" y="7209"/>
                    <a:pt x="17676" y="8388"/>
                    <a:pt x="16497" y="9605"/>
                  </a:cubicBezTo>
                  <a:cubicBezTo>
                    <a:pt x="15584" y="10480"/>
                    <a:pt x="14633" y="11393"/>
                    <a:pt x="13758" y="12306"/>
                  </a:cubicBezTo>
                  <a:cubicBezTo>
                    <a:pt x="12084" y="13980"/>
                    <a:pt x="10790" y="15921"/>
                    <a:pt x="9116" y="17595"/>
                  </a:cubicBezTo>
                  <a:cubicBezTo>
                    <a:pt x="7480" y="19231"/>
                    <a:pt x="5616" y="20638"/>
                    <a:pt x="3752" y="22084"/>
                  </a:cubicBezTo>
                  <a:cubicBezTo>
                    <a:pt x="2953" y="22769"/>
                    <a:pt x="480" y="23948"/>
                    <a:pt x="252" y="24937"/>
                  </a:cubicBezTo>
                  <a:cubicBezTo>
                    <a:pt x="1" y="25795"/>
                    <a:pt x="468" y="26066"/>
                    <a:pt x="1176" y="26066"/>
                  </a:cubicBezTo>
                  <a:cubicBezTo>
                    <a:pt x="2288" y="26066"/>
                    <a:pt x="3995" y="25396"/>
                    <a:pt x="4437" y="25280"/>
                  </a:cubicBezTo>
                  <a:cubicBezTo>
                    <a:pt x="5316" y="25067"/>
                    <a:pt x="6244" y="24903"/>
                    <a:pt x="7162" y="24903"/>
                  </a:cubicBezTo>
                  <a:cubicBezTo>
                    <a:pt x="7396" y="24903"/>
                    <a:pt x="7629" y="24914"/>
                    <a:pt x="7861" y="24937"/>
                  </a:cubicBezTo>
                  <a:cubicBezTo>
                    <a:pt x="8888" y="25051"/>
                    <a:pt x="8508" y="25241"/>
                    <a:pt x="9268" y="25660"/>
                  </a:cubicBezTo>
                  <a:cubicBezTo>
                    <a:pt x="9776" y="25964"/>
                    <a:pt x="10270" y="26062"/>
                    <a:pt x="10765" y="26062"/>
                  </a:cubicBezTo>
                  <a:cubicBezTo>
                    <a:pt x="11640" y="26062"/>
                    <a:pt x="12515" y="25757"/>
                    <a:pt x="13460" y="25757"/>
                  </a:cubicBezTo>
                  <a:cubicBezTo>
                    <a:pt x="13583" y="25757"/>
                    <a:pt x="13708" y="25762"/>
                    <a:pt x="13834" y="25774"/>
                  </a:cubicBezTo>
                  <a:cubicBezTo>
                    <a:pt x="14354" y="25805"/>
                    <a:pt x="14727" y="25909"/>
                    <a:pt x="15190" y="25909"/>
                  </a:cubicBezTo>
                  <a:cubicBezTo>
                    <a:pt x="15302" y="25909"/>
                    <a:pt x="15419" y="25903"/>
                    <a:pt x="15546" y="25888"/>
                  </a:cubicBezTo>
                  <a:cubicBezTo>
                    <a:pt x="16053" y="25852"/>
                    <a:pt x="16595" y="25505"/>
                    <a:pt x="17138" y="25505"/>
                  </a:cubicBezTo>
                  <a:cubicBezTo>
                    <a:pt x="17165" y="25505"/>
                    <a:pt x="17193" y="25506"/>
                    <a:pt x="17220" y="25508"/>
                  </a:cubicBezTo>
                  <a:cubicBezTo>
                    <a:pt x="17790" y="25584"/>
                    <a:pt x="18019" y="25812"/>
                    <a:pt x="18551" y="25964"/>
                  </a:cubicBezTo>
                  <a:cubicBezTo>
                    <a:pt x="19731" y="26269"/>
                    <a:pt x="21252" y="26649"/>
                    <a:pt x="22508" y="26725"/>
                  </a:cubicBezTo>
                  <a:cubicBezTo>
                    <a:pt x="22548" y="26726"/>
                    <a:pt x="22588" y="26727"/>
                    <a:pt x="22628" y="26727"/>
                  </a:cubicBezTo>
                  <a:cubicBezTo>
                    <a:pt x="23775" y="26727"/>
                    <a:pt x="25021" y="26215"/>
                    <a:pt x="26160" y="25774"/>
                  </a:cubicBezTo>
                  <a:cubicBezTo>
                    <a:pt x="26693" y="25508"/>
                    <a:pt x="27225" y="25318"/>
                    <a:pt x="27682" y="25241"/>
                  </a:cubicBezTo>
                  <a:cubicBezTo>
                    <a:pt x="28050" y="25165"/>
                    <a:pt x="28388" y="25131"/>
                    <a:pt x="28710" y="25131"/>
                  </a:cubicBezTo>
                  <a:cubicBezTo>
                    <a:pt x="29185" y="25131"/>
                    <a:pt x="29625" y="25204"/>
                    <a:pt x="30079" y="25318"/>
                  </a:cubicBezTo>
                  <a:cubicBezTo>
                    <a:pt x="30725" y="25508"/>
                    <a:pt x="31410" y="25774"/>
                    <a:pt x="32171" y="25888"/>
                  </a:cubicBezTo>
                  <a:cubicBezTo>
                    <a:pt x="33582" y="26205"/>
                    <a:pt x="34978" y="26303"/>
                    <a:pt x="36398" y="26303"/>
                  </a:cubicBezTo>
                  <a:cubicBezTo>
                    <a:pt x="37198" y="26303"/>
                    <a:pt x="38006" y="26272"/>
                    <a:pt x="38829" y="26231"/>
                  </a:cubicBezTo>
                  <a:cubicBezTo>
                    <a:pt x="38912" y="26227"/>
                    <a:pt x="38995" y="26225"/>
                    <a:pt x="39078" y="26225"/>
                  </a:cubicBezTo>
                  <a:cubicBezTo>
                    <a:pt x="40568" y="26225"/>
                    <a:pt x="41870" y="26766"/>
                    <a:pt x="43327" y="26766"/>
                  </a:cubicBezTo>
                  <a:cubicBezTo>
                    <a:pt x="43548" y="26766"/>
                    <a:pt x="43773" y="26754"/>
                    <a:pt x="44003" y="26725"/>
                  </a:cubicBezTo>
                  <a:cubicBezTo>
                    <a:pt x="45334" y="26573"/>
                    <a:pt x="46552" y="26345"/>
                    <a:pt x="47883" y="26231"/>
                  </a:cubicBezTo>
                  <a:cubicBezTo>
                    <a:pt x="49291" y="26155"/>
                    <a:pt x="50699" y="25964"/>
                    <a:pt x="52068" y="25812"/>
                  </a:cubicBezTo>
                  <a:cubicBezTo>
                    <a:pt x="52753" y="25698"/>
                    <a:pt x="55112" y="25508"/>
                    <a:pt x="53856" y="24366"/>
                  </a:cubicBezTo>
                  <a:cubicBezTo>
                    <a:pt x="54057" y="24354"/>
                    <a:pt x="54279" y="24349"/>
                    <a:pt x="54514" y="24349"/>
                  </a:cubicBezTo>
                  <a:cubicBezTo>
                    <a:pt x="54926" y="24349"/>
                    <a:pt x="55379" y="24362"/>
                    <a:pt x="55827" y="24362"/>
                  </a:cubicBezTo>
                  <a:cubicBezTo>
                    <a:pt x="56621" y="24362"/>
                    <a:pt x="57402" y="24322"/>
                    <a:pt x="57927" y="24100"/>
                  </a:cubicBezTo>
                  <a:cubicBezTo>
                    <a:pt x="59373" y="23415"/>
                    <a:pt x="58802" y="22084"/>
                    <a:pt x="57851" y="21475"/>
                  </a:cubicBezTo>
                  <a:cubicBezTo>
                    <a:pt x="55835" y="19991"/>
                    <a:pt x="53324" y="19573"/>
                    <a:pt x="51269" y="18203"/>
                  </a:cubicBezTo>
                  <a:cubicBezTo>
                    <a:pt x="48035" y="15997"/>
                    <a:pt x="45867" y="13410"/>
                    <a:pt x="43204" y="10556"/>
                  </a:cubicBezTo>
                  <a:lnTo>
                    <a:pt x="42709" y="10062"/>
                  </a:lnTo>
                  <a:cubicBezTo>
                    <a:pt x="40465" y="7741"/>
                    <a:pt x="38106" y="5459"/>
                    <a:pt x="36014" y="3024"/>
                  </a:cubicBezTo>
                  <a:cubicBezTo>
                    <a:pt x="35266" y="2132"/>
                    <a:pt x="34496" y="1"/>
                    <a:pt x="33507" y="1"/>
                  </a:cubicBezTo>
                  <a:close/>
                </a:path>
              </a:pathLst>
            </a:custGeom>
            <a:solidFill>
              <a:srgbClr val="9F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6"/>
            <p:cNvSpPr/>
            <p:nvPr/>
          </p:nvSpPr>
          <p:spPr>
            <a:xfrm>
              <a:off x="4059650" y="2971125"/>
              <a:ext cx="732375" cy="419550"/>
            </a:xfrm>
            <a:custGeom>
              <a:avLst/>
              <a:gdLst/>
              <a:ahLst/>
              <a:cxnLst/>
              <a:rect l="l" t="t" r="r" b="b"/>
              <a:pathLst>
                <a:path w="29295" h="16782" extrusionOk="0">
                  <a:moveTo>
                    <a:pt x="12745" y="1"/>
                  </a:moveTo>
                  <a:lnTo>
                    <a:pt x="12860" y="267"/>
                  </a:lnTo>
                  <a:cubicBezTo>
                    <a:pt x="13582" y="1789"/>
                    <a:pt x="14648" y="2930"/>
                    <a:pt x="15713" y="4110"/>
                  </a:cubicBezTo>
                  <a:cubicBezTo>
                    <a:pt x="17501" y="6088"/>
                    <a:pt x="19479" y="7838"/>
                    <a:pt x="21686" y="9322"/>
                  </a:cubicBezTo>
                  <a:cubicBezTo>
                    <a:pt x="22371" y="9778"/>
                    <a:pt x="23208" y="10311"/>
                    <a:pt x="23284" y="11262"/>
                  </a:cubicBezTo>
                  <a:cubicBezTo>
                    <a:pt x="23366" y="11879"/>
                    <a:pt x="23003" y="12074"/>
                    <a:pt x="22513" y="12074"/>
                  </a:cubicBezTo>
                  <a:cubicBezTo>
                    <a:pt x="22098" y="12074"/>
                    <a:pt x="21593" y="11934"/>
                    <a:pt x="21191" y="11794"/>
                  </a:cubicBezTo>
                  <a:cubicBezTo>
                    <a:pt x="18262" y="10691"/>
                    <a:pt x="16169" y="8485"/>
                    <a:pt x="14115" y="6202"/>
                  </a:cubicBezTo>
                  <a:cubicBezTo>
                    <a:pt x="13620" y="5745"/>
                    <a:pt x="13202" y="5061"/>
                    <a:pt x="12631" y="4756"/>
                  </a:cubicBezTo>
                  <a:lnTo>
                    <a:pt x="12631" y="4756"/>
                  </a:lnTo>
                  <a:cubicBezTo>
                    <a:pt x="12593" y="6012"/>
                    <a:pt x="14305" y="7648"/>
                    <a:pt x="14876" y="8751"/>
                  </a:cubicBezTo>
                  <a:cubicBezTo>
                    <a:pt x="15675" y="10273"/>
                    <a:pt x="16664" y="11300"/>
                    <a:pt x="17919" y="12441"/>
                  </a:cubicBezTo>
                  <a:cubicBezTo>
                    <a:pt x="18452" y="12974"/>
                    <a:pt x="19784" y="13583"/>
                    <a:pt x="19289" y="14305"/>
                  </a:cubicBezTo>
                  <a:cubicBezTo>
                    <a:pt x="19061" y="14686"/>
                    <a:pt x="17729" y="15028"/>
                    <a:pt x="17349" y="15028"/>
                  </a:cubicBezTo>
                  <a:cubicBezTo>
                    <a:pt x="16588" y="15028"/>
                    <a:pt x="16169" y="14534"/>
                    <a:pt x="15599" y="14191"/>
                  </a:cubicBezTo>
                  <a:cubicBezTo>
                    <a:pt x="15212" y="14938"/>
                    <a:pt x="14810" y="15231"/>
                    <a:pt x="14407" y="15231"/>
                  </a:cubicBezTo>
                  <a:cubicBezTo>
                    <a:pt x="13106" y="15231"/>
                    <a:pt x="11791" y="12169"/>
                    <a:pt x="10919" y="11414"/>
                  </a:cubicBezTo>
                  <a:lnTo>
                    <a:pt x="10919" y="11414"/>
                  </a:lnTo>
                  <a:cubicBezTo>
                    <a:pt x="10767" y="12555"/>
                    <a:pt x="11452" y="13811"/>
                    <a:pt x="11414" y="15066"/>
                  </a:cubicBezTo>
                  <a:cubicBezTo>
                    <a:pt x="11330" y="15080"/>
                    <a:pt x="11250" y="15087"/>
                    <a:pt x="11174" y="15087"/>
                  </a:cubicBezTo>
                  <a:cubicBezTo>
                    <a:pt x="10423" y="15087"/>
                    <a:pt x="10033" y="14443"/>
                    <a:pt x="9550" y="13925"/>
                  </a:cubicBezTo>
                  <a:cubicBezTo>
                    <a:pt x="9333" y="14196"/>
                    <a:pt x="9020" y="14640"/>
                    <a:pt x="8720" y="14640"/>
                  </a:cubicBezTo>
                  <a:cubicBezTo>
                    <a:pt x="8599" y="14640"/>
                    <a:pt x="8480" y="14568"/>
                    <a:pt x="8370" y="14381"/>
                  </a:cubicBezTo>
                  <a:cubicBezTo>
                    <a:pt x="8155" y="14626"/>
                    <a:pt x="7969" y="14727"/>
                    <a:pt x="7808" y="14727"/>
                  </a:cubicBezTo>
                  <a:cubicBezTo>
                    <a:pt x="7116" y="14727"/>
                    <a:pt x="6874" y="12845"/>
                    <a:pt x="6658" y="12289"/>
                  </a:cubicBezTo>
                  <a:cubicBezTo>
                    <a:pt x="6164" y="13354"/>
                    <a:pt x="6582" y="13811"/>
                    <a:pt x="5327" y="14191"/>
                  </a:cubicBezTo>
                  <a:cubicBezTo>
                    <a:pt x="4300" y="14496"/>
                    <a:pt x="3120" y="14534"/>
                    <a:pt x="2093" y="14762"/>
                  </a:cubicBezTo>
                  <a:cubicBezTo>
                    <a:pt x="1446" y="14914"/>
                    <a:pt x="647" y="15028"/>
                    <a:pt x="1" y="15333"/>
                  </a:cubicBezTo>
                  <a:cubicBezTo>
                    <a:pt x="647" y="15523"/>
                    <a:pt x="1332" y="15789"/>
                    <a:pt x="2093" y="15903"/>
                  </a:cubicBezTo>
                  <a:cubicBezTo>
                    <a:pt x="3504" y="16220"/>
                    <a:pt x="4900" y="16318"/>
                    <a:pt x="6320" y="16318"/>
                  </a:cubicBezTo>
                  <a:cubicBezTo>
                    <a:pt x="7120" y="16318"/>
                    <a:pt x="7928" y="16287"/>
                    <a:pt x="8751" y="16246"/>
                  </a:cubicBezTo>
                  <a:cubicBezTo>
                    <a:pt x="8834" y="16242"/>
                    <a:pt x="8917" y="16240"/>
                    <a:pt x="9000" y="16240"/>
                  </a:cubicBezTo>
                  <a:cubicBezTo>
                    <a:pt x="10490" y="16240"/>
                    <a:pt x="11792" y="16781"/>
                    <a:pt x="13249" y="16781"/>
                  </a:cubicBezTo>
                  <a:cubicBezTo>
                    <a:pt x="13470" y="16781"/>
                    <a:pt x="13695" y="16769"/>
                    <a:pt x="13925" y="16740"/>
                  </a:cubicBezTo>
                  <a:cubicBezTo>
                    <a:pt x="15256" y="16588"/>
                    <a:pt x="16474" y="16360"/>
                    <a:pt x="17805" y="16246"/>
                  </a:cubicBezTo>
                  <a:cubicBezTo>
                    <a:pt x="19213" y="16170"/>
                    <a:pt x="20621" y="15979"/>
                    <a:pt x="21990" y="15827"/>
                  </a:cubicBezTo>
                  <a:cubicBezTo>
                    <a:pt x="22675" y="15713"/>
                    <a:pt x="25034" y="15523"/>
                    <a:pt x="23778" y="14381"/>
                  </a:cubicBezTo>
                  <a:cubicBezTo>
                    <a:pt x="23979" y="14369"/>
                    <a:pt x="24201" y="14364"/>
                    <a:pt x="24436" y="14364"/>
                  </a:cubicBezTo>
                  <a:cubicBezTo>
                    <a:pt x="24848" y="14364"/>
                    <a:pt x="25301" y="14377"/>
                    <a:pt x="25749" y="14377"/>
                  </a:cubicBezTo>
                  <a:cubicBezTo>
                    <a:pt x="26543" y="14377"/>
                    <a:pt x="27324" y="14337"/>
                    <a:pt x="27849" y="14115"/>
                  </a:cubicBezTo>
                  <a:cubicBezTo>
                    <a:pt x="29295" y="13430"/>
                    <a:pt x="28724" y="12099"/>
                    <a:pt x="27849" y="11414"/>
                  </a:cubicBezTo>
                  <a:cubicBezTo>
                    <a:pt x="25871" y="9930"/>
                    <a:pt x="23322" y="9512"/>
                    <a:pt x="21305" y="8104"/>
                  </a:cubicBezTo>
                  <a:cubicBezTo>
                    <a:pt x="18072" y="5936"/>
                    <a:pt x="15865" y="3311"/>
                    <a:pt x="13202" y="457"/>
                  </a:cubicBezTo>
                  <a:lnTo>
                    <a:pt x="12745" y="1"/>
                  </a:ln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6"/>
            <p:cNvSpPr/>
            <p:nvPr/>
          </p:nvSpPr>
          <p:spPr>
            <a:xfrm>
              <a:off x="3307700" y="2961625"/>
              <a:ext cx="654025" cy="428075"/>
            </a:xfrm>
            <a:custGeom>
              <a:avLst/>
              <a:gdLst/>
              <a:ahLst/>
              <a:cxnLst/>
              <a:rect l="l" t="t" r="r" b="b"/>
              <a:pathLst>
                <a:path w="26161" h="17123" extrusionOk="0">
                  <a:moveTo>
                    <a:pt x="16497" y="0"/>
                  </a:moveTo>
                  <a:cubicBezTo>
                    <a:pt x="15584" y="875"/>
                    <a:pt x="14633" y="1788"/>
                    <a:pt x="13758" y="2701"/>
                  </a:cubicBezTo>
                  <a:cubicBezTo>
                    <a:pt x="12084" y="4375"/>
                    <a:pt x="10790" y="6316"/>
                    <a:pt x="9116" y="7990"/>
                  </a:cubicBezTo>
                  <a:cubicBezTo>
                    <a:pt x="7480" y="9626"/>
                    <a:pt x="5616" y="11033"/>
                    <a:pt x="3752" y="12479"/>
                  </a:cubicBezTo>
                  <a:cubicBezTo>
                    <a:pt x="2953" y="13164"/>
                    <a:pt x="480" y="14343"/>
                    <a:pt x="252" y="15332"/>
                  </a:cubicBezTo>
                  <a:cubicBezTo>
                    <a:pt x="1" y="16190"/>
                    <a:pt x="468" y="16461"/>
                    <a:pt x="1176" y="16461"/>
                  </a:cubicBezTo>
                  <a:cubicBezTo>
                    <a:pt x="2288" y="16461"/>
                    <a:pt x="3995" y="15791"/>
                    <a:pt x="4437" y="15675"/>
                  </a:cubicBezTo>
                  <a:cubicBezTo>
                    <a:pt x="5286" y="15462"/>
                    <a:pt x="6232" y="15298"/>
                    <a:pt x="7158" y="15298"/>
                  </a:cubicBezTo>
                  <a:cubicBezTo>
                    <a:pt x="7394" y="15298"/>
                    <a:pt x="7629" y="15309"/>
                    <a:pt x="7861" y="15332"/>
                  </a:cubicBezTo>
                  <a:cubicBezTo>
                    <a:pt x="8888" y="15446"/>
                    <a:pt x="8508" y="15636"/>
                    <a:pt x="9268" y="16055"/>
                  </a:cubicBezTo>
                  <a:cubicBezTo>
                    <a:pt x="9776" y="16359"/>
                    <a:pt x="10266" y="16457"/>
                    <a:pt x="10756" y="16457"/>
                  </a:cubicBezTo>
                  <a:cubicBezTo>
                    <a:pt x="11624" y="16457"/>
                    <a:pt x="12491" y="16152"/>
                    <a:pt x="13453" y="16152"/>
                  </a:cubicBezTo>
                  <a:cubicBezTo>
                    <a:pt x="13578" y="16152"/>
                    <a:pt x="13705" y="16157"/>
                    <a:pt x="13834" y="16169"/>
                  </a:cubicBezTo>
                  <a:cubicBezTo>
                    <a:pt x="14324" y="16200"/>
                    <a:pt x="14715" y="16304"/>
                    <a:pt x="15186" y="16304"/>
                  </a:cubicBezTo>
                  <a:cubicBezTo>
                    <a:pt x="15300" y="16304"/>
                    <a:pt x="15419" y="16298"/>
                    <a:pt x="15546" y="16283"/>
                  </a:cubicBezTo>
                  <a:cubicBezTo>
                    <a:pt x="16053" y="16247"/>
                    <a:pt x="16595" y="15900"/>
                    <a:pt x="17138" y="15900"/>
                  </a:cubicBezTo>
                  <a:cubicBezTo>
                    <a:pt x="17165" y="15900"/>
                    <a:pt x="17193" y="15901"/>
                    <a:pt x="17220" y="15903"/>
                  </a:cubicBezTo>
                  <a:cubicBezTo>
                    <a:pt x="17790" y="15979"/>
                    <a:pt x="18019" y="16207"/>
                    <a:pt x="18551" y="16359"/>
                  </a:cubicBezTo>
                  <a:cubicBezTo>
                    <a:pt x="19731" y="16664"/>
                    <a:pt x="21252" y="17044"/>
                    <a:pt x="22508" y="17120"/>
                  </a:cubicBezTo>
                  <a:cubicBezTo>
                    <a:pt x="22548" y="17121"/>
                    <a:pt x="22588" y="17122"/>
                    <a:pt x="22628" y="17122"/>
                  </a:cubicBezTo>
                  <a:cubicBezTo>
                    <a:pt x="23775" y="17122"/>
                    <a:pt x="25021" y="16610"/>
                    <a:pt x="26160" y="16169"/>
                  </a:cubicBezTo>
                  <a:cubicBezTo>
                    <a:pt x="26160" y="15675"/>
                    <a:pt x="26122" y="15332"/>
                    <a:pt x="25970" y="15142"/>
                  </a:cubicBezTo>
                  <a:cubicBezTo>
                    <a:pt x="25838" y="15046"/>
                    <a:pt x="25661" y="15011"/>
                    <a:pt x="25467" y="15011"/>
                  </a:cubicBezTo>
                  <a:cubicBezTo>
                    <a:pt x="25045" y="15011"/>
                    <a:pt x="24544" y="15178"/>
                    <a:pt x="24258" y="15256"/>
                  </a:cubicBezTo>
                  <a:cubicBezTo>
                    <a:pt x="24033" y="15288"/>
                    <a:pt x="23862" y="15300"/>
                    <a:pt x="23714" y="15300"/>
                  </a:cubicBezTo>
                  <a:cubicBezTo>
                    <a:pt x="23512" y="15300"/>
                    <a:pt x="23352" y="15278"/>
                    <a:pt x="23155" y="15256"/>
                  </a:cubicBezTo>
                  <a:cubicBezTo>
                    <a:pt x="22863" y="15183"/>
                    <a:pt x="22711" y="14925"/>
                    <a:pt x="22541" y="14925"/>
                  </a:cubicBezTo>
                  <a:cubicBezTo>
                    <a:pt x="22444" y="14925"/>
                    <a:pt x="22341" y="15008"/>
                    <a:pt x="22203" y="15256"/>
                  </a:cubicBezTo>
                  <a:cubicBezTo>
                    <a:pt x="21937" y="14647"/>
                    <a:pt x="21747" y="13963"/>
                    <a:pt x="21671" y="13316"/>
                  </a:cubicBezTo>
                  <a:cubicBezTo>
                    <a:pt x="20966" y="13893"/>
                    <a:pt x="20493" y="14133"/>
                    <a:pt x="20194" y="14133"/>
                  </a:cubicBezTo>
                  <a:cubicBezTo>
                    <a:pt x="18716" y="14133"/>
                    <a:pt x="21468" y="8288"/>
                    <a:pt x="21405" y="8256"/>
                  </a:cubicBezTo>
                  <a:cubicBezTo>
                    <a:pt x="21339" y="8225"/>
                    <a:pt x="21271" y="8210"/>
                    <a:pt x="21201" y="8210"/>
                  </a:cubicBezTo>
                  <a:cubicBezTo>
                    <a:pt x="20422" y="8210"/>
                    <a:pt x="19420" y="10018"/>
                    <a:pt x="18932" y="10577"/>
                  </a:cubicBezTo>
                  <a:cubicBezTo>
                    <a:pt x="17943" y="11718"/>
                    <a:pt x="16725" y="12821"/>
                    <a:pt x="15584" y="13810"/>
                  </a:cubicBezTo>
                  <a:cubicBezTo>
                    <a:pt x="15366" y="14433"/>
                    <a:pt x="15072" y="14775"/>
                    <a:pt x="14701" y="14775"/>
                  </a:cubicBezTo>
                  <a:cubicBezTo>
                    <a:pt x="14619" y="14775"/>
                    <a:pt x="14533" y="14758"/>
                    <a:pt x="14442" y="14723"/>
                  </a:cubicBezTo>
                  <a:cubicBezTo>
                    <a:pt x="13415" y="14343"/>
                    <a:pt x="12274" y="13620"/>
                    <a:pt x="11133" y="13582"/>
                  </a:cubicBezTo>
                  <a:cubicBezTo>
                    <a:pt x="10410" y="13582"/>
                    <a:pt x="9763" y="13924"/>
                    <a:pt x="9040" y="13963"/>
                  </a:cubicBezTo>
                  <a:cubicBezTo>
                    <a:pt x="8871" y="13980"/>
                    <a:pt x="8618" y="14012"/>
                    <a:pt x="8363" y="14012"/>
                  </a:cubicBezTo>
                  <a:cubicBezTo>
                    <a:pt x="8046" y="14012"/>
                    <a:pt x="7725" y="13962"/>
                    <a:pt x="7556" y="13772"/>
                  </a:cubicBezTo>
                  <a:cubicBezTo>
                    <a:pt x="7024" y="13164"/>
                    <a:pt x="8051" y="12479"/>
                    <a:pt x="8470" y="11984"/>
                  </a:cubicBezTo>
                  <a:cubicBezTo>
                    <a:pt x="10067" y="10120"/>
                    <a:pt x="10980" y="8827"/>
                    <a:pt x="12160" y="6696"/>
                  </a:cubicBezTo>
                  <a:cubicBezTo>
                    <a:pt x="13263" y="4794"/>
                    <a:pt x="14519" y="3082"/>
                    <a:pt x="15774" y="1256"/>
                  </a:cubicBezTo>
                  <a:cubicBezTo>
                    <a:pt x="16040" y="875"/>
                    <a:pt x="16269" y="457"/>
                    <a:pt x="16497" y="0"/>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6"/>
            <p:cNvSpPr/>
            <p:nvPr/>
          </p:nvSpPr>
          <p:spPr>
            <a:xfrm>
              <a:off x="4118625" y="2837975"/>
              <a:ext cx="166475" cy="397600"/>
            </a:xfrm>
            <a:custGeom>
              <a:avLst/>
              <a:gdLst/>
              <a:ahLst/>
              <a:cxnLst/>
              <a:rect l="l" t="t" r="r" b="b"/>
              <a:pathLst>
                <a:path w="6659" h="15904" extrusionOk="0">
                  <a:moveTo>
                    <a:pt x="4337" y="7115"/>
                  </a:moveTo>
                  <a:cubicBezTo>
                    <a:pt x="4349" y="7252"/>
                    <a:pt x="4370" y="7389"/>
                    <a:pt x="4399" y="7525"/>
                  </a:cubicBezTo>
                  <a:lnTo>
                    <a:pt x="4399" y="7525"/>
                  </a:lnTo>
                  <a:cubicBezTo>
                    <a:pt x="4389" y="7386"/>
                    <a:pt x="4371" y="7249"/>
                    <a:pt x="4337" y="7115"/>
                  </a:cubicBezTo>
                  <a:close/>
                  <a:moveTo>
                    <a:pt x="38" y="1"/>
                  </a:moveTo>
                  <a:lnTo>
                    <a:pt x="38" y="1"/>
                  </a:lnTo>
                  <a:cubicBezTo>
                    <a:pt x="0" y="1979"/>
                    <a:pt x="761" y="4071"/>
                    <a:pt x="1180" y="6088"/>
                  </a:cubicBezTo>
                  <a:cubicBezTo>
                    <a:pt x="1749" y="8594"/>
                    <a:pt x="3608" y="10191"/>
                    <a:pt x="4031" y="12732"/>
                  </a:cubicBezTo>
                  <a:lnTo>
                    <a:pt x="4031" y="12732"/>
                  </a:lnTo>
                  <a:cubicBezTo>
                    <a:pt x="3954" y="12423"/>
                    <a:pt x="3880" y="12131"/>
                    <a:pt x="3805" y="11870"/>
                  </a:cubicBezTo>
                  <a:cubicBezTo>
                    <a:pt x="3805" y="11933"/>
                    <a:pt x="3796" y="12004"/>
                    <a:pt x="3784" y="12081"/>
                  </a:cubicBezTo>
                  <a:lnTo>
                    <a:pt x="3784" y="12081"/>
                  </a:lnTo>
                  <a:lnTo>
                    <a:pt x="3691" y="11832"/>
                  </a:lnTo>
                  <a:cubicBezTo>
                    <a:pt x="3623" y="11866"/>
                    <a:pt x="3585" y="11991"/>
                    <a:pt x="3444" y="11991"/>
                  </a:cubicBezTo>
                  <a:cubicBezTo>
                    <a:pt x="3426" y="11991"/>
                    <a:pt x="3407" y="11989"/>
                    <a:pt x="3386" y="11985"/>
                  </a:cubicBezTo>
                  <a:lnTo>
                    <a:pt x="3386" y="11985"/>
                  </a:lnTo>
                  <a:cubicBezTo>
                    <a:pt x="3424" y="12213"/>
                    <a:pt x="3500" y="12479"/>
                    <a:pt x="3691" y="12745"/>
                  </a:cubicBezTo>
                  <a:cubicBezTo>
                    <a:pt x="3691" y="12524"/>
                    <a:pt x="3751" y="12283"/>
                    <a:pt x="3784" y="12081"/>
                  </a:cubicBezTo>
                  <a:lnTo>
                    <a:pt x="3784" y="12081"/>
                  </a:lnTo>
                  <a:lnTo>
                    <a:pt x="4033" y="12745"/>
                  </a:lnTo>
                  <a:cubicBezTo>
                    <a:pt x="4032" y="12741"/>
                    <a:pt x="4032" y="12736"/>
                    <a:pt x="4031" y="12732"/>
                  </a:cubicBezTo>
                  <a:lnTo>
                    <a:pt x="4031" y="12732"/>
                  </a:lnTo>
                  <a:cubicBezTo>
                    <a:pt x="4300" y="13818"/>
                    <a:pt x="4603" y="15103"/>
                    <a:pt x="5136" y="15903"/>
                  </a:cubicBezTo>
                  <a:cubicBezTo>
                    <a:pt x="5098" y="14191"/>
                    <a:pt x="4452" y="12821"/>
                    <a:pt x="4566" y="11148"/>
                  </a:cubicBezTo>
                  <a:lnTo>
                    <a:pt x="4566" y="11148"/>
                  </a:lnTo>
                  <a:cubicBezTo>
                    <a:pt x="5669" y="11338"/>
                    <a:pt x="5669" y="13773"/>
                    <a:pt x="6506" y="14533"/>
                  </a:cubicBezTo>
                  <a:cubicBezTo>
                    <a:pt x="6658" y="12936"/>
                    <a:pt x="6240" y="11071"/>
                    <a:pt x="5707" y="9550"/>
                  </a:cubicBezTo>
                  <a:cubicBezTo>
                    <a:pt x="5631" y="9550"/>
                    <a:pt x="5631" y="9626"/>
                    <a:pt x="5517" y="9626"/>
                  </a:cubicBezTo>
                  <a:cubicBezTo>
                    <a:pt x="4999" y="9044"/>
                    <a:pt x="4564" y="8297"/>
                    <a:pt x="4399" y="7525"/>
                  </a:cubicBezTo>
                  <a:lnTo>
                    <a:pt x="4399" y="7525"/>
                  </a:lnTo>
                  <a:cubicBezTo>
                    <a:pt x="4445" y="8178"/>
                    <a:pt x="4310" y="8871"/>
                    <a:pt x="4718" y="9436"/>
                  </a:cubicBezTo>
                  <a:cubicBezTo>
                    <a:pt x="3158" y="8446"/>
                    <a:pt x="2283" y="6849"/>
                    <a:pt x="1941" y="4984"/>
                  </a:cubicBezTo>
                  <a:cubicBezTo>
                    <a:pt x="1636" y="3082"/>
                    <a:pt x="875" y="1751"/>
                    <a:pt x="38" y="1"/>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6"/>
            <p:cNvSpPr/>
            <p:nvPr/>
          </p:nvSpPr>
          <p:spPr>
            <a:xfrm>
              <a:off x="3672550" y="2912175"/>
              <a:ext cx="170275" cy="318625"/>
            </a:xfrm>
            <a:custGeom>
              <a:avLst/>
              <a:gdLst/>
              <a:ahLst/>
              <a:cxnLst/>
              <a:rect l="l" t="t" r="r" b="b"/>
              <a:pathLst>
                <a:path w="6811" h="12745" extrusionOk="0">
                  <a:moveTo>
                    <a:pt x="6240" y="0"/>
                  </a:moveTo>
                  <a:cubicBezTo>
                    <a:pt x="6159" y="261"/>
                    <a:pt x="6044" y="516"/>
                    <a:pt x="5909" y="767"/>
                  </a:cubicBezTo>
                  <a:lnTo>
                    <a:pt x="5909" y="767"/>
                  </a:lnTo>
                  <a:cubicBezTo>
                    <a:pt x="6026" y="640"/>
                    <a:pt x="6149" y="523"/>
                    <a:pt x="6278" y="419"/>
                  </a:cubicBezTo>
                  <a:lnTo>
                    <a:pt x="6278" y="0"/>
                  </a:lnTo>
                  <a:close/>
                  <a:moveTo>
                    <a:pt x="5909" y="767"/>
                  </a:moveTo>
                  <a:cubicBezTo>
                    <a:pt x="5553" y="1153"/>
                    <a:pt x="5257" y="1631"/>
                    <a:pt x="5049" y="2144"/>
                  </a:cubicBezTo>
                  <a:lnTo>
                    <a:pt x="5049" y="2144"/>
                  </a:lnTo>
                  <a:cubicBezTo>
                    <a:pt x="5340" y="1687"/>
                    <a:pt x="5658" y="1234"/>
                    <a:pt x="5909" y="767"/>
                  </a:cubicBezTo>
                  <a:close/>
                  <a:moveTo>
                    <a:pt x="5251" y="3652"/>
                  </a:moveTo>
                  <a:lnTo>
                    <a:pt x="5251" y="3652"/>
                  </a:lnTo>
                  <a:cubicBezTo>
                    <a:pt x="5226" y="3697"/>
                    <a:pt x="5202" y="3742"/>
                    <a:pt x="5180" y="3787"/>
                  </a:cubicBezTo>
                  <a:lnTo>
                    <a:pt x="5180" y="3787"/>
                  </a:lnTo>
                  <a:cubicBezTo>
                    <a:pt x="5204" y="3748"/>
                    <a:pt x="5228" y="3704"/>
                    <a:pt x="5251" y="3652"/>
                  </a:cubicBezTo>
                  <a:close/>
                  <a:moveTo>
                    <a:pt x="5049" y="2144"/>
                  </a:moveTo>
                  <a:cubicBezTo>
                    <a:pt x="4836" y="2478"/>
                    <a:pt x="4637" y="2814"/>
                    <a:pt x="4490" y="3158"/>
                  </a:cubicBezTo>
                  <a:cubicBezTo>
                    <a:pt x="3957" y="4299"/>
                    <a:pt x="3881" y="5593"/>
                    <a:pt x="3349" y="6734"/>
                  </a:cubicBezTo>
                  <a:cubicBezTo>
                    <a:pt x="2854" y="7685"/>
                    <a:pt x="2093" y="8294"/>
                    <a:pt x="1522" y="9207"/>
                  </a:cubicBezTo>
                  <a:cubicBezTo>
                    <a:pt x="876" y="10234"/>
                    <a:pt x="343" y="11527"/>
                    <a:pt x="1" y="12745"/>
                  </a:cubicBezTo>
                  <a:cubicBezTo>
                    <a:pt x="838" y="11794"/>
                    <a:pt x="1637" y="10805"/>
                    <a:pt x="2397" y="9739"/>
                  </a:cubicBezTo>
                  <a:lnTo>
                    <a:pt x="2397" y="9739"/>
                  </a:lnTo>
                  <a:cubicBezTo>
                    <a:pt x="2473" y="10614"/>
                    <a:pt x="1827" y="11261"/>
                    <a:pt x="1789" y="12136"/>
                  </a:cubicBezTo>
                  <a:cubicBezTo>
                    <a:pt x="2473" y="10310"/>
                    <a:pt x="3501" y="8598"/>
                    <a:pt x="4946" y="7381"/>
                  </a:cubicBezTo>
                  <a:cubicBezTo>
                    <a:pt x="5783" y="6658"/>
                    <a:pt x="6392" y="6049"/>
                    <a:pt x="6811" y="4984"/>
                  </a:cubicBezTo>
                  <a:lnTo>
                    <a:pt x="6811" y="4984"/>
                  </a:lnTo>
                  <a:cubicBezTo>
                    <a:pt x="6050" y="5326"/>
                    <a:pt x="5479" y="6163"/>
                    <a:pt x="4756" y="6430"/>
                  </a:cubicBezTo>
                  <a:cubicBezTo>
                    <a:pt x="4908" y="5516"/>
                    <a:pt x="5555" y="4718"/>
                    <a:pt x="5707" y="3766"/>
                  </a:cubicBezTo>
                  <a:lnTo>
                    <a:pt x="5707" y="3766"/>
                  </a:lnTo>
                  <a:cubicBezTo>
                    <a:pt x="5517" y="4147"/>
                    <a:pt x="5289" y="4489"/>
                    <a:pt x="4984" y="4756"/>
                  </a:cubicBezTo>
                  <a:cubicBezTo>
                    <a:pt x="4951" y="4392"/>
                    <a:pt x="5033" y="4086"/>
                    <a:pt x="5180" y="3787"/>
                  </a:cubicBezTo>
                  <a:lnTo>
                    <a:pt x="5180" y="3787"/>
                  </a:lnTo>
                  <a:cubicBezTo>
                    <a:pt x="5042" y="4009"/>
                    <a:pt x="4886" y="4056"/>
                    <a:pt x="4756" y="4185"/>
                  </a:cubicBezTo>
                  <a:cubicBezTo>
                    <a:pt x="4662" y="3528"/>
                    <a:pt x="4781" y="2807"/>
                    <a:pt x="5049" y="2144"/>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6"/>
            <p:cNvSpPr/>
            <p:nvPr/>
          </p:nvSpPr>
          <p:spPr>
            <a:xfrm>
              <a:off x="4016850" y="3015825"/>
              <a:ext cx="74225" cy="280600"/>
            </a:xfrm>
            <a:custGeom>
              <a:avLst/>
              <a:gdLst/>
              <a:ahLst/>
              <a:cxnLst/>
              <a:rect l="l" t="t" r="r" b="b"/>
              <a:pathLst>
                <a:path w="2969" h="11224" extrusionOk="0">
                  <a:moveTo>
                    <a:pt x="1066" y="1"/>
                  </a:moveTo>
                  <a:lnTo>
                    <a:pt x="914" y="1903"/>
                  </a:lnTo>
                  <a:cubicBezTo>
                    <a:pt x="767" y="2238"/>
                    <a:pt x="782" y="2736"/>
                    <a:pt x="838" y="3235"/>
                  </a:cubicBezTo>
                  <a:lnTo>
                    <a:pt x="838" y="3235"/>
                  </a:lnTo>
                  <a:cubicBezTo>
                    <a:pt x="971" y="2160"/>
                    <a:pt x="1107" y="1086"/>
                    <a:pt x="1066" y="1"/>
                  </a:cubicBezTo>
                  <a:close/>
                  <a:moveTo>
                    <a:pt x="838" y="3235"/>
                  </a:moveTo>
                  <a:lnTo>
                    <a:pt x="838" y="3235"/>
                  </a:lnTo>
                  <a:cubicBezTo>
                    <a:pt x="723" y="4158"/>
                    <a:pt x="609" y="5081"/>
                    <a:pt x="609" y="6012"/>
                  </a:cubicBezTo>
                  <a:cubicBezTo>
                    <a:pt x="609" y="7572"/>
                    <a:pt x="1" y="9816"/>
                    <a:pt x="800" y="11224"/>
                  </a:cubicBezTo>
                  <a:cubicBezTo>
                    <a:pt x="990" y="10311"/>
                    <a:pt x="838" y="9055"/>
                    <a:pt x="1256" y="8333"/>
                  </a:cubicBezTo>
                  <a:cubicBezTo>
                    <a:pt x="1256" y="9093"/>
                    <a:pt x="1370" y="9854"/>
                    <a:pt x="1675" y="10501"/>
                  </a:cubicBezTo>
                  <a:cubicBezTo>
                    <a:pt x="1789" y="10121"/>
                    <a:pt x="1827" y="9626"/>
                    <a:pt x="2131" y="9360"/>
                  </a:cubicBezTo>
                  <a:cubicBezTo>
                    <a:pt x="2169" y="9512"/>
                    <a:pt x="2131" y="9664"/>
                    <a:pt x="2169" y="9816"/>
                  </a:cubicBezTo>
                  <a:cubicBezTo>
                    <a:pt x="2968" y="8599"/>
                    <a:pt x="2702" y="5479"/>
                    <a:pt x="2512" y="3957"/>
                  </a:cubicBezTo>
                  <a:lnTo>
                    <a:pt x="2512" y="3957"/>
                  </a:lnTo>
                  <a:cubicBezTo>
                    <a:pt x="1941" y="4262"/>
                    <a:pt x="1751" y="5137"/>
                    <a:pt x="1408" y="5669"/>
                  </a:cubicBezTo>
                  <a:cubicBezTo>
                    <a:pt x="1256" y="5137"/>
                    <a:pt x="1218" y="4604"/>
                    <a:pt x="1218" y="4072"/>
                  </a:cubicBezTo>
                  <a:cubicBezTo>
                    <a:pt x="1180" y="4186"/>
                    <a:pt x="1028" y="4338"/>
                    <a:pt x="990" y="4376"/>
                  </a:cubicBezTo>
                  <a:cubicBezTo>
                    <a:pt x="956" y="4051"/>
                    <a:pt x="883" y="3643"/>
                    <a:pt x="838" y="3235"/>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6"/>
            <p:cNvSpPr/>
            <p:nvPr/>
          </p:nvSpPr>
          <p:spPr>
            <a:xfrm>
              <a:off x="3689300" y="2003850"/>
              <a:ext cx="673775" cy="872200"/>
            </a:xfrm>
            <a:custGeom>
              <a:avLst/>
              <a:gdLst/>
              <a:ahLst/>
              <a:cxnLst/>
              <a:rect l="l" t="t" r="r" b="b"/>
              <a:pathLst>
                <a:path w="26951" h="34888" extrusionOk="0">
                  <a:moveTo>
                    <a:pt x="11086" y="1"/>
                  </a:moveTo>
                  <a:cubicBezTo>
                    <a:pt x="9717" y="724"/>
                    <a:pt x="8994" y="3006"/>
                    <a:pt x="9336" y="4528"/>
                  </a:cubicBezTo>
                  <a:cubicBezTo>
                    <a:pt x="9603" y="5708"/>
                    <a:pt x="10554" y="6012"/>
                    <a:pt x="10896" y="6849"/>
                  </a:cubicBezTo>
                  <a:cubicBezTo>
                    <a:pt x="11467" y="8180"/>
                    <a:pt x="11048" y="8447"/>
                    <a:pt x="10173" y="8485"/>
                  </a:cubicBezTo>
                  <a:cubicBezTo>
                    <a:pt x="10059" y="8485"/>
                    <a:pt x="9526" y="7952"/>
                    <a:pt x="9184" y="7914"/>
                  </a:cubicBezTo>
                  <a:cubicBezTo>
                    <a:pt x="9119" y="7898"/>
                    <a:pt x="9057" y="7891"/>
                    <a:pt x="8996" y="7891"/>
                  </a:cubicBezTo>
                  <a:cubicBezTo>
                    <a:pt x="8629" y="7891"/>
                    <a:pt x="8326" y="8148"/>
                    <a:pt x="7967" y="8180"/>
                  </a:cubicBezTo>
                  <a:cubicBezTo>
                    <a:pt x="7248" y="8252"/>
                    <a:pt x="7013" y="8401"/>
                    <a:pt x="6889" y="8401"/>
                  </a:cubicBezTo>
                  <a:cubicBezTo>
                    <a:pt x="6750" y="8401"/>
                    <a:pt x="6750" y="8216"/>
                    <a:pt x="6369" y="7534"/>
                  </a:cubicBezTo>
                  <a:cubicBezTo>
                    <a:pt x="5912" y="6583"/>
                    <a:pt x="6635" y="6088"/>
                    <a:pt x="5342" y="5593"/>
                  </a:cubicBezTo>
                  <a:cubicBezTo>
                    <a:pt x="5148" y="5501"/>
                    <a:pt x="4946" y="5471"/>
                    <a:pt x="4741" y="5471"/>
                  </a:cubicBezTo>
                  <a:cubicBezTo>
                    <a:pt x="4368" y="5471"/>
                    <a:pt x="3988" y="5570"/>
                    <a:pt x="3645" y="5570"/>
                  </a:cubicBezTo>
                  <a:cubicBezTo>
                    <a:pt x="3250" y="5570"/>
                    <a:pt x="2906" y="5438"/>
                    <a:pt x="2679" y="4871"/>
                  </a:cubicBezTo>
                  <a:cubicBezTo>
                    <a:pt x="2374" y="4148"/>
                    <a:pt x="3363" y="3044"/>
                    <a:pt x="3515" y="2436"/>
                  </a:cubicBezTo>
                  <a:lnTo>
                    <a:pt x="3515" y="2436"/>
                  </a:lnTo>
                  <a:cubicBezTo>
                    <a:pt x="387" y="2951"/>
                    <a:pt x="0" y="7206"/>
                    <a:pt x="3355" y="7206"/>
                  </a:cubicBezTo>
                  <a:cubicBezTo>
                    <a:pt x="3468" y="7206"/>
                    <a:pt x="3585" y="7201"/>
                    <a:pt x="3706" y="7191"/>
                  </a:cubicBezTo>
                  <a:lnTo>
                    <a:pt x="3706" y="7191"/>
                  </a:lnTo>
                  <a:cubicBezTo>
                    <a:pt x="3363" y="8637"/>
                    <a:pt x="3135" y="10767"/>
                    <a:pt x="4809" y="11338"/>
                  </a:cubicBezTo>
                  <a:cubicBezTo>
                    <a:pt x="5034" y="11418"/>
                    <a:pt x="5259" y="11451"/>
                    <a:pt x="5483" y="11451"/>
                  </a:cubicBezTo>
                  <a:cubicBezTo>
                    <a:pt x="6475" y="11451"/>
                    <a:pt x="7456" y="10807"/>
                    <a:pt x="8446" y="10807"/>
                  </a:cubicBezTo>
                  <a:cubicBezTo>
                    <a:pt x="8817" y="10807"/>
                    <a:pt x="9190" y="10898"/>
                    <a:pt x="9565" y="11148"/>
                  </a:cubicBezTo>
                  <a:cubicBezTo>
                    <a:pt x="11086" y="12099"/>
                    <a:pt x="10516" y="14534"/>
                    <a:pt x="10592" y="16246"/>
                  </a:cubicBezTo>
                  <a:cubicBezTo>
                    <a:pt x="10704" y="18685"/>
                    <a:pt x="11113" y="21051"/>
                    <a:pt x="11124" y="23561"/>
                  </a:cubicBezTo>
                  <a:lnTo>
                    <a:pt x="11124" y="23561"/>
                  </a:lnTo>
                  <a:cubicBezTo>
                    <a:pt x="10983" y="23481"/>
                    <a:pt x="10873" y="23332"/>
                    <a:pt x="10820" y="22980"/>
                  </a:cubicBezTo>
                  <a:lnTo>
                    <a:pt x="10820" y="22980"/>
                  </a:lnTo>
                  <a:cubicBezTo>
                    <a:pt x="11010" y="24920"/>
                    <a:pt x="11277" y="34811"/>
                    <a:pt x="12722" y="34887"/>
                  </a:cubicBezTo>
                  <a:cubicBezTo>
                    <a:pt x="12665" y="33053"/>
                    <a:pt x="12392" y="31219"/>
                    <a:pt x="12260" y="29368"/>
                  </a:cubicBezTo>
                  <a:lnTo>
                    <a:pt x="12260" y="29368"/>
                  </a:lnTo>
                  <a:cubicBezTo>
                    <a:pt x="12323" y="29636"/>
                    <a:pt x="12413" y="29893"/>
                    <a:pt x="12532" y="30132"/>
                  </a:cubicBezTo>
                  <a:cubicBezTo>
                    <a:pt x="12921" y="29605"/>
                    <a:pt x="13118" y="28623"/>
                    <a:pt x="13196" y="27668"/>
                  </a:cubicBezTo>
                  <a:lnTo>
                    <a:pt x="13196" y="27668"/>
                  </a:lnTo>
                  <a:cubicBezTo>
                    <a:pt x="13207" y="29013"/>
                    <a:pt x="13368" y="30449"/>
                    <a:pt x="14282" y="31311"/>
                  </a:cubicBezTo>
                  <a:cubicBezTo>
                    <a:pt x="14168" y="28991"/>
                    <a:pt x="14662" y="26327"/>
                    <a:pt x="15005" y="23969"/>
                  </a:cubicBezTo>
                  <a:cubicBezTo>
                    <a:pt x="15271" y="22028"/>
                    <a:pt x="15119" y="19023"/>
                    <a:pt x="15880" y="17615"/>
                  </a:cubicBezTo>
                  <a:cubicBezTo>
                    <a:pt x="16260" y="16892"/>
                    <a:pt x="17097" y="15295"/>
                    <a:pt x="17630" y="14458"/>
                  </a:cubicBezTo>
                  <a:cubicBezTo>
                    <a:pt x="18543" y="13240"/>
                    <a:pt x="18999" y="13583"/>
                    <a:pt x="20369" y="13240"/>
                  </a:cubicBezTo>
                  <a:cubicBezTo>
                    <a:pt x="21891" y="12898"/>
                    <a:pt x="26951" y="11148"/>
                    <a:pt x="26646" y="9398"/>
                  </a:cubicBezTo>
                  <a:lnTo>
                    <a:pt x="26646" y="9398"/>
                  </a:lnTo>
                  <a:cubicBezTo>
                    <a:pt x="26228" y="9452"/>
                    <a:pt x="25783" y="9551"/>
                    <a:pt x="25383" y="9551"/>
                  </a:cubicBezTo>
                  <a:cubicBezTo>
                    <a:pt x="24947" y="9551"/>
                    <a:pt x="24564" y="9434"/>
                    <a:pt x="24326" y="9017"/>
                  </a:cubicBezTo>
                  <a:cubicBezTo>
                    <a:pt x="23564" y="9489"/>
                    <a:pt x="23079" y="10547"/>
                    <a:pt x="22081" y="10547"/>
                  </a:cubicBezTo>
                  <a:cubicBezTo>
                    <a:pt x="22032" y="10547"/>
                    <a:pt x="21981" y="10544"/>
                    <a:pt x="21929" y="10539"/>
                  </a:cubicBezTo>
                  <a:cubicBezTo>
                    <a:pt x="21853" y="9436"/>
                    <a:pt x="22271" y="7686"/>
                    <a:pt x="21206" y="7039"/>
                  </a:cubicBezTo>
                  <a:cubicBezTo>
                    <a:pt x="20934" y="8183"/>
                    <a:pt x="19744" y="9601"/>
                    <a:pt x="18658" y="9601"/>
                  </a:cubicBezTo>
                  <a:cubicBezTo>
                    <a:pt x="18227" y="9601"/>
                    <a:pt x="17813" y="9378"/>
                    <a:pt x="17478" y="8827"/>
                  </a:cubicBezTo>
                  <a:cubicBezTo>
                    <a:pt x="16451" y="7191"/>
                    <a:pt x="18239" y="6849"/>
                    <a:pt x="16184" y="5822"/>
                  </a:cubicBezTo>
                  <a:cubicBezTo>
                    <a:pt x="16124" y="5795"/>
                    <a:pt x="16051" y="5785"/>
                    <a:pt x="15969" y="5785"/>
                  </a:cubicBezTo>
                  <a:cubicBezTo>
                    <a:pt x="15701" y="5785"/>
                    <a:pt x="15346" y="5897"/>
                    <a:pt x="15083" y="5897"/>
                  </a:cubicBezTo>
                  <a:cubicBezTo>
                    <a:pt x="14973" y="5897"/>
                    <a:pt x="14879" y="5877"/>
                    <a:pt x="14815" y="5822"/>
                  </a:cubicBezTo>
                  <a:cubicBezTo>
                    <a:pt x="14510" y="5479"/>
                    <a:pt x="14891" y="4947"/>
                    <a:pt x="14662" y="4718"/>
                  </a:cubicBezTo>
                  <a:cubicBezTo>
                    <a:pt x="13978" y="3957"/>
                    <a:pt x="14472" y="4072"/>
                    <a:pt x="13369" y="3501"/>
                  </a:cubicBezTo>
                  <a:cubicBezTo>
                    <a:pt x="11277" y="2398"/>
                    <a:pt x="11238" y="2474"/>
                    <a:pt x="11086" y="1"/>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6"/>
            <p:cNvSpPr/>
            <p:nvPr/>
          </p:nvSpPr>
          <p:spPr>
            <a:xfrm>
              <a:off x="3939650" y="2065675"/>
              <a:ext cx="267450" cy="227950"/>
            </a:xfrm>
            <a:custGeom>
              <a:avLst/>
              <a:gdLst/>
              <a:ahLst/>
              <a:cxnLst/>
              <a:rect l="l" t="t" r="r" b="b"/>
              <a:pathLst>
                <a:path w="10698" h="9118" extrusionOk="0">
                  <a:moveTo>
                    <a:pt x="159" y="1"/>
                  </a:moveTo>
                  <a:lnTo>
                    <a:pt x="159" y="1"/>
                  </a:lnTo>
                  <a:cubicBezTo>
                    <a:pt x="7" y="1142"/>
                    <a:pt x="273" y="2550"/>
                    <a:pt x="958" y="3501"/>
                  </a:cubicBezTo>
                  <a:cubicBezTo>
                    <a:pt x="1795" y="4528"/>
                    <a:pt x="2252" y="4870"/>
                    <a:pt x="1909" y="6278"/>
                  </a:cubicBezTo>
                  <a:lnTo>
                    <a:pt x="1909" y="6164"/>
                  </a:lnTo>
                  <a:cubicBezTo>
                    <a:pt x="1839" y="6155"/>
                    <a:pt x="1771" y="6150"/>
                    <a:pt x="1706" y="6150"/>
                  </a:cubicBezTo>
                  <a:cubicBezTo>
                    <a:pt x="228" y="6150"/>
                    <a:pt x="1" y="8394"/>
                    <a:pt x="1706" y="8394"/>
                  </a:cubicBezTo>
                  <a:cubicBezTo>
                    <a:pt x="1805" y="8394"/>
                    <a:pt x="1911" y="8387"/>
                    <a:pt x="2023" y="8370"/>
                  </a:cubicBezTo>
                  <a:cubicBezTo>
                    <a:pt x="3174" y="8215"/>
                    <a:pt x="3587" y="6382"/>
                    <a:pt x="4531" y="6382"/>
                  </a:cubicBezTo>
                  <a:cubicBezTo>
                    <a:pt x="4742" y="6382"/>
                    <a:pt x="4979" y="6474"/>
                    <a:pt x="5257" y="6697"/>
                  </a:cubicBezTo>
                  <a:cubicBezTo>
                    <a:pt x="5904" y="7229"/>
                    <a:pt x="5638" y="8523"/>
                    <a:pt x="6208" y="8941"/>
                  </a:cubicBezTo>
                  <a:cubicBezTo>
                    <a:pt x="6376" y="9073"/>
                    <a:pt x="6577" y="9118"/>
                    <a:pt x="6794" y="9118"/>
                  </a:cubicBezTo>
                  <a:cubicBezTo>
                    <a:pt x="7268" y="9118"/>
                    <a:pt x="7819" y="8903"/>
                    <a:pt x="8263" y="8903"/>
                  </a:cubicBezTo>
                  <a:cubicBezTo>
                    <a:pt x="8700" y="8903"/>
                    <a:pt x="9073" y="8927"/>
                    <a:pt x="9385" y="8927"/>
                  </a:cubicBezTo>
                  <a:cubicBezTo>
                    <a:pt x="10319" y="8927"/>
                    <a:pt x="10697" y="8713"/>
                    <a:pt x="10583" y="7001"/>
                  </a:cubicBezTo>
                  <a:lnTo>
                    <a:pt x="10583" y="7001"/>
                  </a:lnTo>
                  <a:cubicBezTo>
                    <a:pt x="9923" y="7572"/>
                    <a:pt x="9111" y="7943"/>
                    <a:pt x="8361" y="7943"/>
                  </a:cubicBezTo>
                  <a:cubicBezTo>
                    <a:pt x="7513" y="7943"/>
                    <a:pt x="6744" y="7469"/>
                    <a:pt x="6360" y="6278"/>
                  </a:cubicBezTo>
                  <a:cubicBezTo>
                    <a:pt x="6056" y="5327"/>
                    <a:pt x="6589" y="4718"/>
                    <a:pt x="5447" y="4414"/>
                  </a:cubicBezTo>
                  <a:cubicBezTo>
                    <a:pt x="5333" y="4381"/>
                    <a:pt x="5218" y="4370"/>
                    <a:pt x="5103" y="4370"/>
                  </a:cubicBezTo>
                  <a:cubicBezTo>
                    <a:pt x="4817" y="4370"/>
                    <a:pt x="4538" y="4442"/>
                    <a:pt x="4311" y="4442"/>
                  </a:cubicBezTo>
                  <a:cubicBezTo>
                    <a:pt x="3992" y="4442"/>
                    <a:pt x="3773" y="4300"/>
                    <a:pt x="3773" y="3615"/>
                  </a:cubicBezTo>
                  <a:cubicBezTo>
                    <a:pt x="2708" y="3463"/>
                    <a:pt x="2746" y="2816"/>
                    <a:pt x="2138" y="2245"/>
                  </a:cubicBezTo>
                  <a:cubicBezTo>
                    <a:pt x="1224" y="1408"/>
                    <a:pt x="578" y="1332"/>
                    <a:pt x="159" y="1"/>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6"/>
            <p:cNvSpPr/>
            <p:nvPr/>
          </p:nvSpPr>
          <p:spPr>
            <a:xfrm>
              <a:off x="3738175" y="2153175"/>
              <a:ext cx="170275" cy="101650"/>
            </a:xfrm>
            <a:custGeom>
              <a:avLst/>
              <a:gdLst/>
              <a:ahLst/>
              <a:cxnLst/>
              <a:rect l="l" t="t" r="r" b="b"/>
              <a:pathLst>
                <a:path w="6811" h="4066" extrusionOk="0">
                  <a:moveTo>
                    <a:pt x="1" y="1"/>
                  </a:moveTo>
                  <a:lnTo>
                    <a:pt x="1" y="1"/>
                  </a:lnTo>
                  <a:cubicBezTo>
                    <a:pt x="269" y="175"/>
                    <a:pt x="547" y="279"/>
                    <a:pt x="826" y="356"/>
                  </a:cubicBezTo>
                  <a:lnTo>
                    <a:pt x="826" y="356"/>
                  </a:lnTo>
                  <a:cubicBezTo>
                    <a:pt x="786" y="319"/>
                    <a:pt x="752" y="277"/>
                    <a:pt x="724" y="229"/>
                  </a:cubicBezTo>
                  <a:lnTo>
                    <a:pt x="1" y="1"/>
                  </a:lnTo>
                  <a:close/>
                  <a:moveTo>
                    <a:pt x="826" y="356"/>
                  </a:moveTo>
                  <a:lnTo>
                    <a:pt x="826" y="356"/>
                  </a:lnTo>
                  <a:cubicBezTo>
                    <a:pt x="1053" y="568"/>
                    <a:pt x="1451" y="603"/>
                    <a:pt x="1880" y="619"/>
                  </a:cubicBezTo>
                  <a:lnTo>
                    <a:pt x="1880" y="619"/>
                  </a:lnTo>
                  <a:cubicBezTo>
                    <a:pt x="1538" y="512"/>
                    <a:pt x="1181" y="455"/>
                    <a:pt x="826" y="356"/>
                  </a:cubicBezTo>
                  <a:close/>
                  <a:moveTo>
                    <a:pt x="1880" y="619"/>
                  </a:moveTo>
                  <a:cubicBezTo>
                    <a:pt x="2031" y="667"/>
                    <a:pt x="2178" y="724"/>
                    <a:pt x="2321" y="800"/>
                  </a:cubicBezTo>
                  <a:cubicBezTo>
                    <a:pt x="3805" y="1485"/>
                    <a:pt x="2816" y="1637"/>
                    <a:pt x="2816" y="2854"/>
                  </a:cubicBezTo>
                  <a:cubicBezTo>
                    <a:pt x="2816" y="3722"/>
                    <a:pt x="3684" y="4066"/>
                    <a:pt x="4635" y="4066"/>
                  </a:cubicBezTo>
                  <a:cubicBezTo>
                    <a:pt x="5476" y="4066"/>
                    <a:pt x="6382" y="3797"/>
                    <a:pt x="6811" y="3387"/>
                  </a:cubicBezTo>
                  <a:cubicBezTo>
                    <a:pt x="6050" y="2664"/>
                    <a:pt x="4376" y="2854"/>
                    <a:pt x="3272" y="2778"/>
                  </a:cubicBezTo>
                  <a:cubicBezTo>
                    <a:pt x="3234" y="1637"/>
                    <a:pt x="4566" y="1637"/>
                    <a:pt x="3272" y="838"/>
                  </a:cubicBezTo>
                  <a:cubicBezTo>
                    <a:pt x="2914" y="630"/>
                    <a:pt x="2376" y="638"/>
                    <a:pt x="1880" y="619"/>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6"/>
            <p:cNvSpPr/>
            <p:nvPr/>
          </p:nvSpPr>
          <p:spPr>
            <a:xfrm>
              <a:off x="4247975" y="2241850"/>
              <a:ext cx="82600" cy="54025"/>
            </a:xfrm>
            <a:custGeom>
              <a:avLst/>
              <a:gdLst/>
              <a:ahLst/>
              <a:cxnLst/>
              <a:rect l="l" t="t" r="r" b="b"/>
              <a:pathLst>
                <a:path w="3304" h="2161" extrusionOk="0">
                  <a:moveTo>
                    <a:pt x="2853" y="1"/>
                  </a:moveTo>
                  <a:cubicBezTo>
                    <a:pt x="1943" y="1"/>
                    <a:pt x="502" y="1098"/>
                    <a:pt x="0" y="1666"/>
                  </a:cubicBezTo>
                  <a:cubicBezTo>
                    <a:pt x="62" y="1747"/>
                    <a:pt x="134" y="1840"/>
                    <a:pt x="205" y="1931"/>
                  </a:cubicBezTo>
                  <a:lnTo>
                    <a:pt x="205" y="1931"/>
                  </a:lnTo>
                  <a:cubicBezTo>
                    <a:pt x="1032" y="1325"/>
                    <a:pt x="3304" y="1614"/>
                    <a:pt x="3196" y="68"/>
                  </a:cubicBezTo>
                  <a:cubicBezTo>
                    <a:pt x="3094" y="22"/>
                    <a:pt x="2979" y="1"/>
                    <a:pt x="2853" y="1"/>
                  </a:cubicBezTo>
                  <a:close/>
                  <a:moveTo>
                    <a:pt x="205" y="1931"/>
                  </a:moveTo>
                  <a:cubicBezTo>
                    <a:pt x="157" y="1967"/>
                    <a:pt x="114" y="2005"/>
                    <a:pt x="76" y="2046"/>
                  </a:cubicBezTo>
                  <a:lnTo>
                    <a:pt x="381" y="2160"/>
                  </a:lnTo>
                  <a:cubicBezTo>
                    <a:pt x="328" y="2090"/>
                    <a:pt x="267" y="2011"/>
                    <a:pt x="205" y="1931"/>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3C22FE0-EDFB-3286-ABEE-65D0F190FEB2}"/>
              </a:ext>
            </a:extLst>
          </p:cNvPr>
          <p:cNvSpPr>
            <a:spLocks noGrp="1"/>
          </p:cNvSpPr>
          <p:nvPr>
            <p:ph type="title"/>
          </p:nvPr>
        </p:nvSpPr>
        <p:spPr>
          <a:xfrm>
            <a:off x="720000" y="186759"/>
            <a:ext cx="7704000" cy="572700"/>
          </a:xfrm>
        </p:spPr>
        <p:txBody>
          <a:bodyPr/>
          <a:lstStyle/>
          <a:p>
            <a:r>
              <a:rPr lang="vi-VN" sz="3000">
                <a:latin typeface="Montserrat" panose="00000500000000000000" pitchFamily="2" charset="0"/>
              </a:rPr>
              <a:t>LIGHT GRADIENT BOOSTING MACHINE</a:t>
            </a:r>
            <a:endParaRPr lang="en-US" sz="3000">
              <a:latin typeface="Montserrat" panose="00000500000000000000" pitchFamily="2" charset="0"/>
            </a:endParaRPr>
          </a:p>
        </p:txBody>
      </p:sp>
      <p:sp>
        <p:nvSpPr>
          <p:cNvPr id="3" name="Hộp Văn bản 2">
            <a:extLst>
              <a:ext uri="{FF2B5EF4-FFF2-40B4-BE49-F238E27FC236}">
                <a16:creationId xmlns:a16="http://schemas.microsoft.com/office/drawing/2014/main" id="{FE0BA035-3F4D-8EFB-C53A-07561E5DB7E0}"/>
              </a:ext>
            </a:extLst>
          </p:cNvPr>
          <p:cNvSpPr txBox="1"/>
          <p:nvPr/>
        </p:nvSpPr>
        <p:spPr>
          <a:xfrm>
            <a:off x="720000" y="1583062"/>
            <a:ext cx="6965148" cy="1999906"/>
          </a:xfrm>
          <a:prstGeom prst="rect">
            <a:avLst/>
          </a:prstGeom>
          <a:noFill/>
        </p:spPr>
        <p:txBody>
          <a:bodyPr wrap="square" rtlCol="0">
            <a:spAutoFit/>
          </a:bodyPr>
          <a:lstStyle/>
          <a:p>
            <a:pPr marL="285750" lvl="6" indent="-285750">
              <a:lnSpc>
                <a:spcPct val="150000"/>
              </a:lnSpc>
              <a:buClr>
                <a:schemeClr val="tx1"/>
              </a:buClr>
              <a:buFont typeface="Arial" panose="020B0604020202020204" pitchFamily="34" charset="0"/>
              <a:buChar char="•"/>
            </a:pPr>
            <a:r>
              <a:rPr lang="en-US" b="1">
                <a:solidFill>
                  <a:schemeClr val="tx1"/>
                </a:solidFill>
                <a:latin typeface="Epilogue" panose="020B0604020202020204" charset="0"/>
              </a:rPr>
              <a:t>Histogram-</a:t>
            </a:r>
            <a:r>
              <a:rPr lang="vi-VN" b="1">
                <a:solidFill>
                  <a:schemeClr val="tx1"/>
                </a:solidFill>
                <a:latin typeface="Epilogue" panose="020B0604020202020204" charset="0"/>
              </a:rPr>
              <a:t>based</a:t>
            </a:r>
            <a:r>
              <a:rPr lang="vi-VN">
                <a:solidFill>
                  <a:schemeClr val="tx1"/>
                </a:solidFill>
                <a:latin typeface="Epilogue" panose="020B0604020202020204" charset="0"/>
              </a:rPr>
              <a:t>: </a:t>
            </a:r>
            <a:r>
              <a:rPr lang="en-US" b="0" i="0">
                <a:solidFill>
                  <a:schemeClr val="tx1"/>
                </a:solidFill>
                <a:effectLst/>
                <a:latin typeface="Epilogue" panose="020B0604020202020204" charset="0"/>
              </a:rPr>
              <a:t>sử dụng biểu đồ tần suất (histogram) để xây dựng cây</a:t>
            </a:r>
            <a:endParaRPr lang="vi-VN">
              <a:solidFill>
                <a:schemeClr val="tx1"/>
              </a:solidFill>
              <a:latin typeface="Epilogue" panose="020B0604020202020204" charset="0"/>
            </a:endParaRPr>
          </a:p>
          <a:p>
            <a:pPr marL="285750" lvl="6" indent="-285750">
              <a:lnSpc>
                <a:spcPct val="150000"/>
              </a:lnSpc>
              <a:buClr>
                <a:schemeClr val="tx1"/>
              </a:buClr>
              <a:buFont typeface="Arial" panose="020B0604020202020204" pitchFamily="34" charset="0"/>
              <a:buChar char="•"/>
            </a:pPr>
            <a:r>
              <a:rPr lang="en-US" b="1" i="0">
                <a:solidFill>
                  <a:schemeClr val="tx1"/>
                </a:solidFill>
                <a:effectLst/>
                <a:latin typeface="Epilogue" panose="020B0604020202020204" charset="0"/>
              </a:rPr>
              <a:t>Xử lý dữ liệu lớn</a:t>
            </a:r>
            <a:endParaRPr lang="vi-VN" b="1" i="0">
              <a:solidFill>
                <a:schemeClr val="tx1"/>
              </a:solidFill>
              <a:effectLst/>
              <a:latin typeface="Epilogue" panose="020B0604020202020204" charset="0"/>
            </a:endParaRPr>
          </a:p>
          <a:p>
            <a:pPr marL="285750" lvl="6" indent="-285750">
              <a:lnSpc>
                <a:spcPct val="150000"/>
              </a:lnSpc>
              <a:buClr>
                <a:schemeClr val="tx1"/>
              </a:buClr>
              <a:buFont typeface="Arial" panose="020B0604020202020204" pitchFamily="34" charset="0"/>
              <a:buChar char="•"/>
            </a:pPr>
            <a:r>
              <a:rPr lang="vi-VN" b="1" i="0">
                <a:solidFill>
                  <a:schemeClr val="tx1"/>
                </a:solidFill>
                <a:effectLst/>
                <a:latin typeface="Epilogue" panose="020B0604020202020204" charset="0"/>
              </a:rPr>
              <a:t>Tối ưu hóa tốc độ và bộ nhớ</a:t>
            </a:r>
            <a:endParaRPr lang="vi-VN" b="1">
              <a:solidFill>
                <a:schemeClr val="tx1"/>
              </a:solidFill>
              <a:latin typeface="Epilogue" panose="020B0604020202020204" charset="0"/>
            </a:endParaRPr>
          </a:p>
          <a:p>
            <a:pPr marL="285750" lvl="6" indent="-285750">
              <a:lnSpc>
                <a:spcPct val="150000"/>
              </a:lnSpc>
              <a:buClr>
                <a:schemeClr val="tx1"/>
              </a:buClr>
              <a:buFont typeface="Arial" panose="020B0604020202020204" pitchFamily="34" charset="0"/>
              <a:buChar char="•"/>
            </a:pPr>
            <a:r>
              <a:rPr lang="en-US" b="1" i="0">
                <a:solidFill>
                  <a:schemeClr val="tx1"/>
                </a:solidFill>
                <a:effectLst/>
                <a:latin typeface="Epilogue" panose="020B0604020202020204" charset="0"/>
              </a:rPr>
              <a:t>Hỗ trợ tùy chỉnh các mục tiêu</a:t>
            </a:r>
            <a:endParaRPr lang="vi-VN" b="1" i="0">
              <a:solidFill>
                <a:schemeClr val="tx1"/>
              </a:solidFill>
              <a:effectLst/>
              <a:latin typeface="Epilogue" panose="020B0604020202020204" charset="0"/>
            </a:endParaRPr>
          </a:p>
          <a:p>
            <a:pPr marL="285750" lvl="6" indent="-285750">
              <a:lnSpc>
                <a:spcPct val="150000"/>
              </a:lnSpc>
              <a:buClr>
                <a:schemeClr val="tx1"/>
              </a:buClr>
              <a:buFont typeface="Arial" panose="020B0604020202020204" pitchFamily="34" charset="0"/>
              <a:buChar char="•"/>
            </a:pPr>
            <a:endParaRPr lang="vi-VN" b="0" i="0">
              <a:solidFill>
                <a:schemeClr val="tx1"/>
              </a:solidFill>
              <a:effectLst/>
              <a:latin typeface="Epilogue" panose="020B0604020202020204" charset="0"/>
            </a:endParaRPr>
          </a:p>
          <a:p>
            <a:pPr marL="285750" lvl="6" indent="-285750">
              <a:lnSpc>
                <a:spcPct val="150000"/>
              </a:lnSpc>
              <a:buClr>
                <a:schemeClr val="tx1"/>
              </a:buClr>
              <a:buFont typeface="Arial" panose="020B0604020202020204" pitchFamily="34" charset="0"/>
              <a:buChar char="•"/>
            </a:pPr>
            <a:endParaRPr lang="en-US">
              <a:solidFill>
                <a:schemeClr val="tx1"/>
              </a:solidFill>
              <a:latin typeface="Epilogue" panose="020B0604020202020204" charset="0"/>
            </a:endParaRPr>
          </a:p>
        </p:txBody>
      </p:sp>
      <p:sp>
        <p:nvSpPr>
          <p:cNvPr id="4" name="Hộp Văn bản 3">
            <a:extLst>
              <a:ext uri="{FF2B5EF4-FFF2-40B4-BE49-F238E27FC236}">
                <a16:creationId xmlns:a16="http://schemas.microsoft.com/office/drawing/2014/main" id="{135B4D4A-EC70-70B6-F5E7-7D9303806B2D}"/>
              </a:ext>
            </a:extLst>
          </p:cNvPr>
          <p:cNvSpPr txBox="1"/>
          <p:nvPr/>
        </p:nvSpPr>
        <p:spPr>
          <a:xfrm>
            <a:off x="795737" y="1142662"/>
            <a:ext cx="3224831" cy="307777"/>
          </a:xfrm>
          <a:prstGeom prst="rect">
            <a:avLst/>
          </a:prstGeom>
          <a:noFill/>
        </p:spPr>
        <p:txBody>
          <a:bodyPr wrap="square" rtlCol="0">
            <a:spAutoFit/>
          </a:bodyPr>
          <a:lstStyle/>
          <a:p>
            <a:pPr algn="ctr"/>
            <a:r>
              <a:rPr lang="vi-VN">
                <a:solidFill>
                  <a:schemeClr val="tx1"/>
                </a:solidFill>
                <a:latin typeface="Epilogue" panose="020B0604020202020204" charset="0"/>
              </a:rPr>
              <a:t>ĐẶC ĐIỂM CHÍNH</a:t>
            </a:r>
          </a:p>
        </p:txBody>
      </p:sp>
    </p:spTree>
    <p:extLst>
      <p:ext uri="{BB962C8B-B14F-4D97-AF65-F5344CB8AC3E}">
        <p14:creationId xmlns:p14="http://schemas.microsoft.com/office/powerpoint/2010/main" val="1622697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122EDB9-83FD-19EE-25EE-F4B27CC9EEA0}"/>
              </a:ext>
            </a:extLst>
          </p:cNvPr>
          <p:cNvSpPr>
            <a:spLocks noGrp="1"/>
          </p:cNvSpPr>
          <p:nvPr>
            <p:ph type="title"/>
          </p:nvPr>
        </p:nvSpPr>
        <p:spPr/>
        <p:txBody>
          <a:bodyPr/>
          <a:lstStyle/>
          <a:p>
            <a:r>
              <a:rPr lang="vi-VN">
                <a:latin typeface="Montserrat" panose="00000500000000000000" pitchFamily="2" charset="0"/>
              </a:rPr>
              <a:t>THÔNG SỐ MÔ HÌNH</a:t>
            </a:r>
            <a:endParaRPr lang="en-US">
              <a:latin typeface="Montserrat" panose="00000500000000000000" pitchFamily="2" charset="0"/>
            </a:endParaRPr>
          </a:p>
        </p:txBody>
      </p:sp>
      <p:pic>
        <p:nvPicPr>
          <p:cNvPr id="4" name="Hình ảnh 3">
            <a:extLst>
              <a:ext uri="{FF2B5EF4-FFF2-40B4-BE49-F238E27FC236}">
                <a16:creationId xmlns:a16="http://schemas.microsoft.com/office/drawing/2014/main" id="{3A81BCD3-5B4B-F878-D25F-4076191596EF}"/>
              </a:ext>
            </a:extLst>
          </p:cNvPr>
          <p:cNvPicPr>
            <a:picLocks noChangeAspect="1"/>
          </p:cNvPicPr>
          <p:nvPr/>
        </p:nvPicPr>
        <p:blipFill rotWithShape="1">
          <a:blip r:embed="rId2"/>
          <a:srcRect t="21609" r="54333" b="13277"/>
          <a:stretch/>
        </p:blipFill>
        <p:spPr>
          <a:xfrm>
            <a:off x="4572000" y="1242466"/>
            <a:ext cx="3904609" cy="3015428"/>
          </a:xfrm>
          <a:prstGeom prst="rect">
            <a:avLst/>
          </a:prstGeom>
        </p:spPr>
      </p:pic>
      <p:sp>
        <p:nvSpPr>
          <p:cNvPr id="5" name="Hộp Văn bản 4">
            <a:extLst>
              <a:ext uri="{FF2B5EF4-FFF2-40B4-BE49-F238E27FC236}">
                <a16:creationId xmlns:a16="http://schemas.microsoft.com/office/drawing/2014/main" id="{64441FDA-A81D-B7C5-E38B-1CCE9C2342E5}"/>
              </a:ext>
            </a:extLst>
          </p:cNvPr>
          <p:cNvSpPr txBox="1"/>
          <p:nvPr/>
        </p:nvSpPr>
        <p:spPr>
          <a:xfrm>
            <a:off x="720000" y="1245520"/>
            <a:ext cx="3615719" cy="1384995"/>
          </a:xfrm>
          <a:prstGeom prst="rect">
            <a:avLst/>
          </a:prstGeom>
          <a:noFill/>
        </p:spPr>
        <p:txBody>
          <a:bodyPr wrap="square" rtlCol="0">
            <a:spAutoFit/>
          </a:bodyPr>
          <a:lstStyle/>
          <a:p>
            <a:pPr marL="285750" indent="-285750">
              <a:buClr>
                <a:schemeClr val="accent2"/>
              </a:buClr>
              <a:buFont typeface="Arial" panose="020B0604020202020204" pitchFamily="34" charset="0"/>
              <a:buChar char="•"/>
            </a:pPr>
            <a:r>
              <a:rPr lang="vi-VN">
                <a:solidFill>
                  <a:schemeClr val="tx1"/>
                </a:solidFill>
                <a:latin typeface="Epilogue" panose="020B0604020202020204" charset="0"/>
              </a:rPr>
              <a:t>Độ sâu tối đa: 14</a:t>
            </a:r>
          </a:p>
          <a:p>
            <a:pPr marL="285750" indent="-285750">
              <a:buClr>
                <a:schemeClr val="accent2"/>
              </a:buClr>
              <a:buFont typeface="Arial" panose="020B0604020202020204" pitchFamily="34" charset="0"/>
              <a:buChar char="•"/>
            </a:pPr>
            <a:r>
              <a:rPr lang="vi-VN">
                <a:solidFill>
                  <a:schemeClr val="tx1"/>
                </a:solidFill>
                <a:latin typeface="Epilogue" panose="020B0604020202020204" charset="0"/>
              </a:rPr>
              <a:t>Số lượng điểm dữ liệu tối thiểu để tạo lá: 5</a:t>
            </a:r>
          </a:p>
          <a:p>
            <a:pPr marL="285750" indent="-285750">
              <a:buClr>
                <a:schemeClr val="accent2"/>
              </a:buClr>
              <a:buFont typeface="Arial" panose="020B0604020202020204" pitchFamily="34" charset="0"/>
              <a:buChar char="•"/>
            </a:pPr>
            <a:r>
              <a:rPr lang="vi-VN">
                <a:solidFill>
                  <a:schemeClr val="tx1"/>
                </a:solidFill>
                <a:latin typeface="Epilogue" panose="020B0604020202020204" charset="0"/>
              </a:rPr>
              <a:t>Số lượng lá tối đa: 2</a:t>
            </a:r>
            <a:r>
              <a:rPr lang="vi-VN" baseline="30000">
                <a:solidFill>
                  <a:schemeClr val="tx1"/>
                </a:solidFill>
                <a:latin typeface="Epilogue" panose="020B0604020202020204" charset="0"/>
              </a:rPr>
              <a:t>7</a:t>
            </a:r>
            <a:r>
              <a:rPr lang="vi-VN">
                <a:solidFill>
                  <a:schemeClr val="tx1"/>
                </a:solidFill>
                <a:latin typeface="Epilogue" panose="020B0604020202020204" charset="0"/>
              </a:rPr>
              <a:t>-1</a:t>
            </a:r>
          </a:p>
          <a:p>
            <a:pPr marL="285750" indent="-285750">
              <a:buClr>
                <a:schemeClr val="accent2"/>
              </a:buClr>
              <a:buFont typeface="Arial" panose="020B0604020202020204" pitchFamily="34" charset="0"/>
              <a:buChar char="•"/>
            </a:pPr>
            <a:r>
              <a:rPr lang="vi-VN">
                <a:solidFill>
                  <a:schemeClr val="tx1"/>
                </a:solidFill>
                <a:latin typeface="Epilogue" panose="020B0604020202020204" charset="0"/>
              </a:rPr>
              <a:t>Tốc độ học của mô hình: 0.05</a:t>
            </a:r>
          </a:p>
          <a:p>
            <a:pPr marL="285750" indent="-285750">
              <a:buClr>
                <a:schemeClr val="accent2"/>
              </a:buClr>
              <a:buFont typeface="Arial" panose="020B0604020202020204" pitchFamily="34" charset="0"/>
              <a:buChar char="•"/>
            </a:pPr>
            <a:r>
              <a:rPr lang="vi-VN">
                <a:solidFill>
                  <a:schemeClr val="tx1"/>
                </a:solidFill>
                <a:latin typeface="Epilogue" panose="020B0604020202020204" charset="0"/>
              </a:rPr>
              <a:t>Số lượng vòng lặp: 10000</a:t>
            </a:r>
            <a:endParaRPr lang="en-US">
              <a:solidFill>
                <a:schemeClr val="tx1"/>
              </a:solidFill>
              <a:latin typeface="Epilogue" panose="020B0604020202020204" charset="0"/>
            </a:endParaRPr>
          </a:p>
        </p:txBody>
      </p:sp>
      <p:grpSp>
        <p:nvGrpSpPr>
          <p:cNvPr id="6" name="Google Shape;2871;p77">
            <a:extLst>
              <a:ext uri="{FF2B5EF4-FFF2-40B4-BE49-F238E27FC236}">
                <a16:creationId xmlns:a16="http://schemas.microsoft.com/office/drawing/2014/main" id="{FA144B37-6302-04C9-D55F-8002FE056155}"/>
              </a:ext>
            </a:extLst>
          </p:cNvPr>
          <p:cNvGrpSpPr/>
          <p:nvPr/>
        </p:nvGrpSpPr>
        <p:grpSpPr>
          <a:xfrm>
            <a:off x="8476609" y="4482635"/>
            <a:ext cx="483304" cy="504902"/>
            <a:chOff x="1825800" y="1651625"/>
            <a:chExt cx="568125" cy="591775"/>
          </a:xfrm>
        </p:grpSpPr>
        <p:sp>
          <p:nvSpPr>
            <p:cNvPr id="7" name="Google Shape;2872;p77">
              <a:extLst>
                <a:ext uri="{FF2B5EF4-FFF2-40B4-BE49-F238E27FC236}">
                  <a16:creationId xmlns:a16="http://schemas.microsoft.com/office/drawing/2014/main" id="{B402E056-EC36-0570-1535-BED31243EF50}"/>
                </a:ext>
              </a:extLst>
            </p:cNvPr>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873;p77">
              <a:extLst>
                <a:ext uri="{FF2B5EF4-FFF2-40B4-BE49-F238E27FC236}">
                  <a16:creationId xmlns:a16="http://schemas.microsoft.com/office/drawing/2014/main" id="{C0C309A4-FF68-1D73-20AE-72F382457FED}"/>
                </a:ext>
              </a:extLst>
            </p:cNvPr>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874;p77">
              <a:extLst>
                <a:ext uri="{FF2B5EF4-FFF2-40B4-BE49-F238E27FC236}">
                  <a16:creationId xmlns:a16="http://schemas.microsoft.com/office/drawing/2014/main" id="{8D71A465-792B-AC39-0AE1-1D97FF016F54}"/>
                </a:ext>
              </a:extLst>
            </p:cNvPr>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875;p77">
              <a:extLst>
                <a:ext uri="{FF2B5EF4-FFF2-40B4-BE49-F238E27FC236}">
                  <a16:creationId xmlns:a16="http://schemas.microsoft.com/office/drawing/2014/main" id="{858085CF-7FC6-76B3-7D51-7E22E12BE7E4}"/>
                </a:ext>
              </a:extLst>
            </p:cNvPr>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876;p77">
              <a:extLst>
                <a:ext uri="{FF2B5EF4-FFF2-40B4-BE49-F238E27FC236}">
                  <a16:creationId xmlns:a16="http://schemas.microsoft.com/office/drawing/2014/main" id="{2688FF52-FEDB-E5E9-4FA5-CE106DA49E4D}"/>
                </a:ext>
              </a:extLst>
            </p:cNvPr>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877;p77">
              <a:extLst>
                <a:ext uri="{FF2B5EF4-FFF2-40B4-BE49-F238E27FC236}">
                  <a16:creationId xmlns:a16="http://schemas.microsoft.com/office/drawing/2014/main" id="{C33E6019-9775-B5A0-8E22-522106D483E9}"/>
                </a:ext>
              </a:extLst>
            </p:cNvPr>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11364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78D0F88-D5A6-B69B-A1D7-926250BBFDDF}"/>
              </a:ext>
            </a:extLst>
          </p:cNvPr>
          <p:cNvSpPr>
            <a:spLocks noGrp="1"/>
          </p:cNvSpPr>
          <p:nvPr>
            <p:ph type="title"/>
          </p:nvPr>
        </p:nvSpPr>
        <p:spPr/>
        <p:txBody>
          <a:bodyPr/>
          <a:lstStyle/>
          <a:p>
            <a:r>
              <a:rPr lang="vi-VN">
                <a:latin typeface="Montserrat" panose="00000500000000000000" pitchFamily="2" charset="0"/>
              </a:rPr>
              <a:t>KẾT QUẢ </a:t>
            </a:r>
            <a:endParaRPr lang="en-US">
              <a:latin typeface="Montserrat" panose="00000500000000000000" pitchFamily="2" charset="0"/>
            </a:endParaRPr>
          </a:p>
        </p:txBody>
      </p:sp>
      <p:pic>
        <p:nvPicPr>
          <p:cNvPr id="4" name="Hình ảnh 3">
            <a:extLst>
              <a:ext uri="{FF2B5EF4-FFF2-40B4-BE49-F238E27FC236}">
                <a16:creationId xmlns:a16="http://schemas.microsoft.com/office/drawing/2014/main" id="{76576071-3156-FE64-8062-E6933BE3B84A}"/>
              </a:ext>
            </a:extLst>
          </p:cNvPr>
          <p:cNvPicPr>
            <a:picLocks noChangeAspect="1"/>
          </p:cNvPicPr>
          <p:nvPr/>
        </p:nvPicPr>
        <p:blipFill rotWithShape="1">
          <a:blip r:embed="rId2"/>
          <a:srcRect t="25697" r="25572" b="33008"/>
          <a:stretch/>
        </p:blipFill>
        <p:spPr>
          <a:xfrm>
            <a:off x="1169175" y="1207566"/>
            <a:ext cx="6805649" cy="2045185"/>
          </a:xfrm>
          <a:prstGeom prst="rect">
            <a:avLst/>
          </a:prstGeom>
        </p:spPr>
      </p:pic>
    </p:spTree>
    <p:extLst>
      <p:ext uri="{BB962C8B-B14F-4D97-AF65-F5344CB8AC3E}">
        <p14:creationId xmlns:p14="http://schemas.microsoft.com/office/powerpoint/2010/main" val="33152105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1"/>
        <p:cNvGrpSpPr/>
        <p:nvPr/>
      </p:nvGrpSpPr>
      <p:grpSpPr>
        <a:xfrm>
          <a:off x="0" y="0"/>
          <a:ext cx="0" cy="0"/>
          <a:chOff x="0" y="0"/>
          <a:chExt cx="0" cy="0"/>
        </a:xfrm>
      </p:grpSpPr>
      <p:sp>
        <p:nvSpPr>
          <p:cNvPr id="1862" name="Google Shape;1862;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latin typeface="Montserrat" panose="00000500000000000000" pitchFamily="2" charset="0"/>
                <a:cs typeface="Mongolian Baiti" panose="03000500000000000000" pitchFamily="66" charset="0"/>
              </a:rPr>
              <a:t>NHẬN XÉT</a:t>
            </a:r>
          </a:p>
        </p:txBody>
      </p:sp>
      <p:sp>
        <p:nvSpPr>
          <p:cNvPr id="1863" name="Google Shape;1863;p68"/>
          <p:cNvSpPr txBox="1">
            <a:spLocks noGrp="1"/>
          </p:cNvSpPr>
          <p:nvPr>
            <p:ph type="subTitle" idx="4294967295"/>
          </p:nvPr>
        </p:nvSpPr>
        <p:spPr>
          <a:xfrm>
            <a:off x="889388" y="1538450"/>
            <a:ext cx="7534612" cy="2875200"/>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1600"/>
              </a:spcAft>
              <a:buClr>
                <a:schemeClr val="accent2"/>
              </a:buClr>
              <a:buFont typeface="Arial" panose="020B0604020202020204" pitchFamily="34" charset="0"/>
              <a:buChar char="•"/>
            </a:pPr>
            <a:r>
              <a:rPr lang="en-US" b="0" i="0">
                <a:solidFill>
                  <a:srgbClr val="D1D5DB"/>
                </a:solidFill>
                <a:effectLst/>
                <a:latin typeface="Epilogue" panose="020B0604020202020204" charset="0"/>
              </a:rPr>
              <a:t>Quá trình huấn luyện đã dừng sớm sau 764 vòng lặp do không có cải thiện đáng kể về độ đo RMSE trên tập validation sau 200 vòng lặp.</a:t>
            </a:r>
          </a:p>
          <a:p>
            <a:pPr marL="285750" lvl="0" indent="-285750" algn="l" rtl="0">
              <a:lnSpc>
                <a:spcPct val="150000"/>
              </a:lnSpc>
              <a:spcBef>
                <a:spcPts val="0"/>
              </a:spcBef>
              <a:spcAft>
                <a:spcPts val="1600"/>
              </a:spcAft>
              <a:buClr>
                <a:schemeClr val="accent2"/>
              </a:buClr>
              <a:buFont typeface="Arial" panose="020B0604020202020204" pitchFamily="34" charset="0"/>
              <a:buChar char="•"/>
            </a:pPr>
            <a:r>
              <a:rPr lang="en-US" b="0" i="0">
                <a:solidFill>
                  <a:srgbClr val="D1D5DB"/>
                </a:solidFill>
                <a:effectLst/>
                <a:latin typeface="Epilogue" panose="020B0604020202020204" charset="0"/>
              </a:rPr>
              <a:t>Độ đo RMSE trên tập validation không cải thiện đáng kể từ vòng lặp thứ 500 trở đi, cho thấy mô hình đã đạt đến giới hạn về khả năng học hỏi từ dữ liệu.</a:t>
            </a:r>
            <a:endParaRPr lang="vi-VN" b="0" i="0">
              <a:solidFill>
                <a:srgbClr val="D1D5DB"/>
              </a:solidFill>
              <a:effectLst/>
              <a:latin typeface="Epilogue" panose="020B0604020202020204" charset="0"/>
            </a:endParaRPr>
          </a:p>
          <a:p>
            <a:pPr marL="285750" lvl="0" indent="-285750" algn="l" rtl="0">
              <a:lnSpc>
                <a:spcPct val="150000"/>
              </a:lnSpc>
              <a:spcBef>
                <a:spcPts val="0"/>
              </a:spcBef>
              <a:spcAft>
                <a:spcPts val="1600"/>
              </a:spcAft>
              <a:buClr>
                <a:schemeClr val="accent2"/>
              </a:buClr>
              <a:buFont typeface="Arial" panose="020B0604020202020204" pitchFamily="34" charset="0"/>
              <a:buChar char="•"/>
            </a:pPr>
            <a:endParaRPr lang="vi-VN" b="0" i="0">
              <a:solidFill>
                <a:srgbClr val="D1D5DB"/>
              </a:solidFill>
              <a:effectLst/>
              <a:latin typeface="Epilogue" panose="020B0604020202020204" charset="0"/>
            </a:endParaRPr>
          </a:p>
          <a:p>
            <a:pPr marL="285750" lvl="0" indent="-285750" algn="l" rtl="0">
              <a:lnSpc>
                <a:spcPct val="150000"/>
              </a:lnSpc>
              <a:spcBef>
                <a:spcPts val="0"/>
              </a:spcBef>
              <a:spcAft>
                <a:spcPts val="1600"/>
              </a:spcAft>
              <a:buClr>
                <a:schemeClr val="accent2"/>
              </a:buClr>
              <a:buFont typeface="Arial" panose="020B0604020202020204" pitchFamily="34" charset="0"/>
              <a:buChar char="•"/>
            </a:pPr>
            <a:endParaRPr lang="en-US" b="0" i="0">
              <a:solidFill>
                <a:srgbClr val="D1D5DB"/>
              </a:solidFill>
              <a:effectLst/>
              <a:latin typeface="Epilogue" panose="020B0604020202020204" charset="0"/>
            </a:endParaRPr>
          </a:p>
          <a:p>
            <a:pPr marL="285750" lvl="0" indent="-285750" algn="l" rtl="0">
              <a:lnSpc>
                <a:spcPct val="150000"/>
              </a:lnSpc>
              <a:spcBef>
                <a:spcPts val="0"/>
              </a:spcBef>
              <a:spcAft>
                <a:spcPts val="1600"/>
              </a:spcAft>
              <a:buClr>
                <a:schemeClr val="accent2"/>
              </a:buClr>
              <a:buFont typeface="Arial" panose="020B0604020202020204" pitchFamily="34" charset="0"/>
              <a:buChar char="•"/>
            </a:pPr>
            <a:endParaRPr lang="en-US" b="0" i="0">
              <a:solidFill>
                <a:srgbClr val="D1D5DB"/>
              </a:solidFill>
              <a:effectLst/>
              <a:latin typeface="Epilogue" panose="020B0604020202020204" charset="0"/>
            </a:endParaRPr>
          </a:p>
          <a:p>
            <a:pPr marL="285750" lvl="0" indent="-285750" algn="l" rtl="0">
              <a:lnSpc>
                <a:spcPct val="150000"/>
              </a:lnSpc>
              <a:spcBef>
                <a:spcPts val="0"/>
              </a:spcBef>
              <a:spcAft>
                <a:spcPts val="1600"/>
              </a:spcAft>
              <a:buClr>
                <a:schemeClr val="accent2"/>
              </a:buClr>
              <a:buFont typeface="Arial" panose="020B0604020202020204" pitchFamily="34" charset="0"/>
              <a:buChar char="•"/>
            </a:pPr>
            <a:endParaRPr>
              <a:latin typeface="Epilogue" panose="020B0604020202020204" charset="0"/>
            </a:endParaRPr>
          </a:p>
        </p:txBody>
      </p:sp>
    </p:spTree>
    <p:extLst>
      <p:ext uri="{BB962C8B-B14F-4D97-AF65-F5344CB8AC3E}">
        <p14:creationId xmlns:p14="http://schemas.microsoft.com/office/powerpoint/2010/main" val="32752500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5E76183-B954-2C2C-CE97-6FE12DF539D0}"/>
              </a:ext>
            </a:extLst>
          </p:cNvPr>
          <p:cNvSpPr>
            <a:spLocks noGrp="1"/>
          </p:cNvSpPr>
          <p:nvPr>
            <p:ph type="title"/>
          </p:nvPr>
        </p:nvSpPr>
        <p:spPr/>
        <p:txBody>
          <a:bodyPr/>
          <a:lstStyle/>
          <a:p>
            <a:r>
              <a:rPr lang="vi-VN" sz="2500">
                <a:latin typeface="Montserrat" panose="00000500000000000000" pitchFamily="2" charset="0"/>
              </a:rPr>
              <a:t>TINH CHỈNH THÔNG SỐ MÔ HÌNH VÀ KẾT QUẢ</a:t>
            </a:r>
            <a:endParaRPr lang="en-US" sz="2500">
              <a:latin typeface="Montserrat" panose="00000500000000000000" pitchFamily="2" charset="0"/>
            </a:endParaRPr>
          </a:p>
        </p:txBody>
      </p:sp>
      <p:pic>
        <p:nvPicPr>
          <p:cNvPr id="4" name="Hình ảnh 3">
            <a:extLst>
              <a:ext uri="{FF2B5EF4-FFF2-40B4-BE49-F238E27FC236}">
                <a16:creationId xmlns:a16="http://schemas.microsoft.com/office/drawing/2014/main" id="{7054FDF9-D23C-D957-0A02-3B12D0C19ADA}"/>
              </a:ext>
            </a:extLst>
          </p:cNvPr>
          <p:cNvPicPr>
            <a:picLocks noChangeAspect="1"/>
          </p:cNvPicPr>
          <p:nvPr/>
        </p:nvPicPr>
        <p:blipFill rotWithShape="1">
          <a:blip r:embed="rId2"/>
          <a:srcRect l="5878" t="24852" r="60229" b="10740"/>
          <a:stretch/>
        </p:blipFill>
        <p:spPr>
          <a:xfrm>
            <a:off x="879499" y="1017724"/>
            <a:ext cx="3357453" cy="3455757"/>
          </a:xfrm>
          <a:prstGeom prst="rect">
            <a:avLst/>
          </a:prstGeom>
        </p:spPr>
      </p:pic>
      <p:pic>
        <p:nvPicPr>
          <p:cNvPr id="6" name="Hình ảnh 5">
            <a:extLst>
              <a:ext uri="{FF2B5EF4-FFF2-40B4-BE49-F238E27FC236}">
                <a16:creationId xmlns:a16="http://schemas.microsoft.com/office/drawing/2014/main" id="{E515B516-9B5C-4D8F-660F-4CAAC910EE39}"/>
              </a:ext>
            </a:extLst>
          </p:cNvPr>
          <p:cNvPicPr>
            <a:picLocks noChangeAspect="1"/>
          </p:cNvPicPr>
          <p:nvPr/>
        </p:nvPicPr>
        <p:blipFill rotWithShape="1">
          <a:blip r:embed="rId3"/>
          <a:srcRect l="6259" t="31476" r="60307" b="30223"/>
          <a:stretch/>
        </p:blipFill>
        <p:spPr>
          <a:xfrm>
            <a:off x="5207195" y="1623295"/>
            <a:ext cx="3057306" cy="1896909"/>
          </a:xfrm>
          <a:prstGeom prst="rect">
            <a:avLst/>
          </a:prstGeom>
        </p:spPr>
      </p:pic>
    </p:spTree>
    <p:extLst>
      <p:ext uri="{BB962C8B-B14F-4D97-AF65-F5344CB8AC3E}">
        <p14:creationId xmlns:p14="http://schemas.microsoft.com/office/powerpoint/2010/main" val="2203778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61"/>
        <p:cNvGrpSpPr/>
        <p:nvPr/>
      </p:nvGrpSpPr>
      <p:grpSpPr>
        <a:xfrm>
          <a:off x="0" y="0"/>
          <a:ext cx="0" cy="0"/>
          <a:chOff x="0" y="0"/>
          <a:chExt cx="0" cy="0"/>
        </a:xfrm>
      </p:grpSpPr>
      <p:sp>
        <p:nvSpPr>
          <p:cNvPr id="1862" name="Google Shape;1862;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latin typeface="Montserrat" panose="00000500000000000000" pitchFamily="2" charset="0"/>
                <a:cs typeface="Mongolian Baiti" panose="03000500000000000000" pitchFamily="66" charset="0"/>
              </a:rPr>
              <a:t>NHẬN XÉT</a:t>
            </a:r>
          </a:p>
        </p:txBody>
      </p:sp>
      <p:sp>
        <p:nvSpPr>
          <p:cNvPr id="1863" name="Google Shape;1863;p68"/>
          <p:cNvSpPr txBox="1">
            <a:spLocks noGrp="1"/>
          </p:cNvSpPr>
          <p:nvPr>
            <p:ph type="subTitle" idx="4294967295"/>
          </p:nvPr>
        </p:nvSpPr>
        <p:spPr>
          <a:xfrm>
            <a:off x="889388" y="1538450"/>
            <a:ext cx="7534612" cy="28752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1600"/>
              </a:spcAft>
              <a:buClr>
                <a:schemeClr val="accent2"/>
              </a:buClr>
              <a:buNone/>
            </a:pPr>
            <a:r>
              <a:rPr lang="vi-VN" b="1" i="0">
                <a:solidFill>
                  <a:srgbClr val="D1D5DB"/>
                </a:solidFill>
                <a:effectLst/>
                <a:latin typeface="Epilogue" panose="020B0604020202020204" charset="0"/>
              </a:rPr>
              <a:t>Hiệu suất</a:t>
            </a:r>
          </a:p>
          <a:p>
            <a:pPr marL="285750" lvl="0" indent="-285750" algn="l" rtl="0">
              <a:lnSpc>
                <a:spcPct val="150000"/>
              </a:lnSpc>
              <a:spcBef>
                <a:spcPts val="0"/>
              </a:spcBef>
              <a:spcAft>
                <a:spcPts val="1600"/>
              </a:spcAft>
              <a:buClr>
                <a:schemeClr val="accent2"/>
              </a:buClr>
              <a:buFont typeface="Arial" panose="020B0604020202020204" pitchFamily="34" charset="0"/>
              <a:buChar char="•"/>
            </a:pPr>
            <a:r>
              <a:rPr lang="vi-VN" b="0" i="0">
                <a:solidFill>
                  <a:srgbClr val="D1D5DB"/>
                </a:solidFill>
                <a:effectLst/>
                <a:latin typeface="Epilogue" panose="020B0604020202020204" charset="0"/>
              </a:rPr>
              <a:t>RMSE trên tập huấn luyện vẫn khá thấp, do đó mô hình có thể đã bị overfitting</a:t>
            </a:r>
          </a:p>
          <a:p>
            <a:pPr marL="0" lvl="0" indent="0" algn="l" rtl="0">
              <a:lnSpc>
                <a:spcPct val="150000"/>
              </a:lnSpc>
              <a:spcBef>
                <a:spcPts val="0"/>
              </a:spcBef>
              <a:spcAft>
                <a:spcPts val="1600"/>
              </a:spcAft>
              <a:buClr>
                <a:schemeClr val="accent2"/>
              </a:buClr>
              <a:buNone/>
            </a:pPr>
            <a:r>
              <a:rPr lang="vi-VN" b="1" i="0">
                <a:solidFill>
                  <a:srgbClr val="D1D5DB"/>
                </a:solidFill>
                <a:effectLst/>
                <a:latin typeface="Epilogue" panose="020B0604020202020204" charset="0"/>
              </a:rPr>
              <a:t>Độ đo RMSE</a:t>
            </a:r>
            <a:r>
              <a:rPr lang="vi-VN" b="0" i="0">
                <a:solidFill>
                  <a:srgbClr val="D1D5DB"/>
                </a:solidFill>
                <a:effectLst/>
                <a:latin typeface="Epilogue" panose="020B0604020202020204" charset="0"/>
              </a:rPr>
              <a:t>:</a:t>
            </a:r>
          </a:p>
          <a:p>
            <a:pPr marL="285750" lvl="0" indent="-285750" algn="l" rtl="0">
              <a:lnSpc>
                <a:spcPct val="150000"/>
              </a:lnSpc>
              <a:spcBef>
                <a:spcPts val="0"/>
              </a:spcBef>
              <a:spcAft>
                <a:spcPts val="1600"/>
              </a:spcAft>
              <a:buClr>
                <a:schemeClr val="accent2"/>
              </a:buClr>
              <a:buFont typeface="Arial" panose="020B0604020202020204" pitchFamily="34" charset="0"/>
              <a:buChar char="•"/>
            </a:pPr>
            <a:r>
              <a:rPr lang="en-US" b="0" i="0">
                <a:solidFill>
                  <a:srgbClr val="D1D5DB"/>
                </a:solidFill>
                <a:effectLst/>
                <a:latin typeface="Epilogue" panose="020B0604020202020204" charset="0"/>
              </a:rPr>
              <a:t>Trên tập huấn luyện: RMSE cuối cùng là khoảng 4813.04.</a:t>
            </a:r>
            <a:endParaRPr lang="vi-VN" b="0" i="0">
              <a:solidFill>
                <a:srgbClr val="D1D5DB"/>
              </a:solidFill>
              <a:effectLst/>
              <a:latin typeface="Epilogue" panose="020B0604020202020204" charset="0"/>
            </a:endParaRPr>
          </a:p>
          <a:p>
            <a:pPr marL="285750" lvl="0" indent="-285750" algn="l" rtl="0">
              <a:lnSpc>
                <a:spcPct val="150000"/>
              </a:lnSpc>
              <a:spcBef>
                <a:spcPts val="0"/>
              </a:spcBef>
              <a:spcAft>
                <a:spcPts val="1600"/>
              </a:spcAft>
              <a:buClr>
                <a:schemeClr val="accent2"/>
              </a:buClr>
              <a:buFont typeface="Arial" panose="020B0604020202020204" pitchFamily="34" charset="0"/>
              <a:buChar char="•"/>
            </a:pPr>
            <a:r>
              <a:rPr lang="en-US" b="0" i="0">
                <a:solidFill>
                  <a:srgbClr val="D1D5DB"/>
                </a:solidFill>
                <a:effectLst/>
                <a:latin typeface="Epilogue" panose="020B0604020202020204" charset="0"/>
              </a:rPr>
              <a:t>Trên tập validation: RMSE cuối cùng là khoảng 3.43148e+06.</a:t>
            </a:r>
            <a:r>
              <a:rPr lang="vi-VN" b="0" i="0">
                <a:solidFill>
                  <a:srgbClr val="D1D5DB"/>
                </a:solidFill>
                <a:effectLst/>
                <a:latin typeface="Epilogue" panose="020B0604020202020204" charset="0"/>
              </a:rPr>
              <a:t> </a:t>
            </a:r>
          </a:p>
          <a:p>
            <a:pPr marL="285750" lvl="0" indent="-285750" algn="l" rtl="0">
              <a:lnSpc>
                <a:spcPct val="150000"/>
              </a:lnSpc>
              <a:spcBef>
                <a:spcPts val="0"/>
              </a:spcBef>
              <a:spcAft>
                <a:spcPts val="1600"/>
              </a:spcAft>
              <a:buClr>
                <a:schemeClr val="accent2"/>
              </a:buClr>
              <a:buFont typeface="Arial" panose="020B0604020202020204" pitchFamily="34" charset="0"/>
              <a:buChar char="•"/>
            </a:pPr>
            <a:endParaRPr lang="en-US" b="0" i="0">
              <a:solidFill>
                <a:srgbClr val="D1D5DB"/>
              </a:solidFill>
              <a:effectLst/>
              <a:latin typeface="Epilogue" panose="020B0604020202020204" charset="0"/>
            </a:endParaRPr>
          </a:p>
          <a:p>
            <a:pPr marL="285750" lvl="0" indent="-285750" algn="l" rtl="0">
              <a:lnSpc>
                <a:spcPct val="150000"/>
              </a:lnSpc>
              <a:spcBef>
                <a:spcPts val="0"/>
              </a:spcBef>
              <a:spcAft>
                <a:spcPts val="1600"/>
              </a:spcAft>
              <a:buClr>
                <a:schemeClr val="accent2"/>
              </a:buClr>
              <a:buFont typeface="Arial" panose="020B0604020202020204" pitchFamily="34" charset="0"/>
              <a:buChar char="•"/>
            </a:pPr>
            <a:endParaRPr lang="en-US" b="0" i="0">
              <a:solidFill>
                <a:srgbClr val="D1D5DB"/>
              </a:solidFill>
              <a:effectLst/>
              <a:latin typeface="Epilogue" panose="020B0604020202020204" charset="0"/>
            </a:endParaRPr>
          </a:p>
          <a:p>
            <a:pPr marL="285750" lvl="0" indent="-285750" algn="l" rtl="0">
              <a:lnSpc>
                <a:spcPct val="150000"/>
              </a:lnSpc>
              <a:spcBef>
                <a:spcPts val="0"/>
              </a:spcBef>
              <a:spcAft>
                <a:spcPts val="1600"/>
              </a:spcAft>
              <a:buClr>
                <a:schemeClr val="accent2"/>
              </a:buClr>
              <a:buFont typeface="Arial" panose="020B0604020202020204" pitchFamily="34" charset="0"/>
              <a:buChar char="•"/>
            </a:pPr>
            <a:endParaRPr>
              <a:latin typeface="Epilogue" panose="020B0604020202020204" charset="0"/>
            </a:endParaRPr>
          </a:p>
        </p:txBody>
      </p:sp>
    </p:spTree>
    <p:extLst>
      <p:ext uri="{BB962C8B-B14F-4D97-AF65-F5344CB8AC3E}">
        <p14:creationId xmlns:p14="http://schemas.microsoft.com/office/powerpoint/2010/main" val="4249042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669549A-84D7-0E25-128D-16BAA80DE007}"/>
              </a:ext>
            </a:extLst>
          </p:cNvPr>
          <p:cNvSpPr>
            <a:spLocks noGrp="1"/>
          </p:cNvSpPr>
          <p:nvPr>
            <p:ph type="title"/>
          </p:nvPr>
        </p:nvSpPr>
        <p:spPr/>
        <p:txBody>
          <a:bodyPr/>
          <a:lstStyle/>
          <a:p>
            <a:r>
              <a:rPr lang="vi-VN" sz="3000">
                <a:latin typeface="Montserrat" panose="00000500000000000000" pitchFamily="2" charset="0"/>
              </a:rPr>
              <a:t>DỰ ĐOÁN TRÊN TẬP DỮ LIỆU TEST</a:t>
            </a:r>
            <a:endParaRPr lang="en-US" sz="3000">
              <a:latin typeface="Montserrat" panose="00000500000000000000" pitchFamily="2" charset="0"/>
            </a:endParaRPr>
          </a:p>
        </p:txBody>
      </p:sp>
      <p:pic>
        <p:nvPicPr>
          <p:cNvPr id="4" name="Hình ảnh 3">
            <a:extLst>
              <a:ext uri="{FF2B5EF4-FFF2-40B4-BE49-F238E27FC236}">
                <a16:creationId xmlns:a16="http://schemas.microsoft.com/office/drawing/2014/main" id="{48DDBCDC-E6FD-DA8F-350A-59D6FAFBD3C5}"/>
              </a:ext>
            </a:extLst>
          </p:cNvPr>
          <p:cNvPicPr>
            <a:picLocks noChangeAspect="1"/>
          </p:cNvPicPr>
          <p:nvPr/>
        </p:nvPicPr>
        <p:blipFill rotWithShape="1">
          <a:blip r:embed="rId2"/>
          <a:srcRect t="20483" r="46934" b="9753"/>
          <a:stretch/>
        </p:blipFill>
        <p:spPr>
          <a:xfrm>
            <a:off x="2038460" y="1017725"/>
            <a:ext cx="4677791" cy="3330910"/>
          </a:xfrm>
          <a:prstGeom prst="rect">
            <a:avLst/>
          </a:prstGeom>
        </p:spPr>
      </p:pic>
    </p:spTree>
    <p:extLst>
      <p:ext uri="{BB962C8B-B14F-4D97-AF65-F5344CB8AC3E}">
        <p14:creationId xmlns:p14="http://schemas.microsoft.com/office/powerpoint/2010/main" val="16227947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6DAAFFB-CA23-F4B8-BF3E-D57F7D581C37}"/>
              </a:ext>
            </a:extLst>
          </p:cNvPr>
          <p:cNvSpPr>
            <a:spLocks noGrp="1"/>
          </p:cNvSpPr>
          <p:nvPr>
            <p:ph type="title"/>
          </p:nvPr>
        </p:nvSpPr>
        <p:spPr/>
        <p:txBody>
          <a:bodyPr/>
          <a:lstStyle/>
          <a:p>
            <a:r>
              <a:rPr lang="vi-VN" sz="3000">
                <a:latin typeface="Montserrat" panose="00000500000000000000" pitchFamily="2" charset="0"/>
              </a:rPr>
              <a:t>KẾT LUẬN</a:t>
            </a:r>
            <a:endParaRPr lang="en-US" sz="3000">
              <a:latin typeface="Montserrat" panose="00000500000000000000" pitchFamily="2" charset="0"/>
            </a:endParaRPr>
          </a:p>
        </p:txBody>
      </p:sp>
      <p:sp>
        <p:nvSpPr>
          <p:cNvPr id="3" name="Tiêu đề phụ 2">
            <a:extLst>
              <a:ext uri="{FF2B5EF4-FFF2-40B4-BE49-F238E27FC236}">
                <a16:creationId xmlns:a16="http://schemas.microsoft.com/office/drawing/2014/main" id="{D70729CA-8E51-E4F6-FA9E-752F98AE071D}"/>
              </a:ext>
            </a:extLst>
          </p:cNvPr>
          <p:cNvSpPr>
            <a:spLocks noGrp="1"/>
          </p:cNvSpPr>
          <p:nvPr>
            <p:ph type="subTitle" idx="1"/>
          </p:nvPr>
        </p:nvSpPr>
        <p:spPr>
          <a:xfrm>
            <a:off x="720000" y="1187774"/>
            <a:ext cx="8186675" cy="3663432"/>
          </a:xfrm>
        </p:spPr>
        <p:txBody>
          <a:bodyPr/>
          <a:lstStyle/>
          <a:p>
            <a:pPr>
              <a:lnSpc>
                <a:spcPct val="150000"/>
              </a:lnSpc>
            </a:pPr>
            <a:r>
              <a:rPr lang="vi-VN" b="1">
                <a:solidFill>
                  <a:schemeClr val="tx1"/>
                </a:solidFill>
                <a:latin typeface="Epilogue" panose="020B0604020202020204" charset="0"/>
              </a:rPr>
              <a:t>Hiệu suất của mô hình:</a:t>
            </a:r>
          </a:p>
          <a:p>
            <a:pPr lvl="1" algn="l">
              <a:lnSpc>
                <a:spcPct val="150000"/>
              </a:lnSpc>
            </a:pPr>
            <a:r>
              <a:rPr lang="vi-VN">
                <a:solidFill>
                  <a:schemeClr val="tx1"/>
                </a:solidFill>
                <a:latin typeface="Epilogue" panose="020B0604020202020204" charset="0"/>
              </a:rPr>
              <a:t>Mô hình đã đạt đến một mức độ chấp nhận được trong việc dự đoán, với một RMSE trên tập validation khoảng 3.43 triệu (3.43148e+06) sau khi huấn luyện.</a:t>
            </a:r>
          </a:p>
          <a:p>
            <a:pPr lvl="1" algn="l">
              <a:lnSpc>
                <a:spcPct val="150000"/>
              </a:lnSpc>
            </a:pPr>
            <a:r>
              <a:rPr lang="vi-VN">
                <a:solidFill>
                  <a:schemeClr val="tx1"/>
                </a:solidFill>
                <a:latin typeface="Epilogue" panose="020B0604020202020204" charset="0"/>
              </a:rPr>
              <a:t>Tuy nhiên, việc RMSE trên tập huấn luyện thấp hơn đáng kể so với RMSE trên tập validation có thể cho thấy mô hình có dấu hiệu overfitting.</a:t>
            </a:r>
          </a:p>
          <a:p>
            <a:pPr algn="l">
              <a:lnSpc>
                <a:spcPct val="150000"/>
              </a:lnSpc>
            </a:pPr>
            <a:r>
              <a:rPr lang="en-US" b="1" i="0">
                <a:solidFill>
                  <a:schemeClr val="tx1"/>
                </a:solidFill>
                <a:effectLst/>
                <a:latin typeface="Epilogue" panose="020B0604020202020204" charset="0"/>
              </a:rPr>
              <a:t>Khả năng tổng quát hóa:</a:t>
            </a:r>
            <a:endParaRPr lang="en-US" b="0" i="0">
              <a:solidFill>
                <a:schemeClr val="tx1"/>
              </a:solidFill>
              <a:effectLst/>
              <a:latin typeface="Epilogue" panose="020B0604020202020204" charset="0"/>
            </a:endParaRPr>
          </a:p>
          <a:p>
            <a:pPr lvl="1" algn="l">
              <a:lnSpc>
                <a:spcPct val="150000"/>
              </a:lnSpc>
              <a:buFont typeface="Courier New" panose="02070309020205020404" pitchFamily="49" charset="0"/>
              <a:buChar char="o"/>
            </a:pPr>
            <a:r>
              <a:rPr lang="en-US" b="0" i="0">
                <a:solidFill>
                  <a:schemeClr val="tx1"/>
                </a:solidFill>
                <a:effectLst/>
                <a:latin typeface="Epilogue" panose="020B0604020202020204" charset="0"/>
              </a:rPr>
              <a:t>Sự chênh lệch lớn giữa RMSE trên tập huấn luyện và tập validation có thể cho thấy mô hình không tổng quát hóa tốt trên dữ liệu mới.</a:t>
            </a:r>
            <a:r>
              <a:rPr lang="vi-VN" b="0" i="0">
                <a:solidFill>
                  <a:schemeClr val="tx1"/>
                </a:solidFill>
                <a:effectLst/>
                <a:latin typeface="Epilogue" panose="020B0604020202020204" charset="0"/>
              </a:rPr>
              <a:t> </a:t>
            </a:r>
            <a:endParaRPr lang="en-US" b="0" i="0">
              <a:solidFill>
                <a:schemeClr val="tx1"/>
              </a:solidFill>
              <a:effectLst/>
              <a:latin typeface="Epilogue" panose="020B0604020202020204" charset="0"/>
            </a:endParaRPr>
          </a:p>
          <a:p>
            <a:pPr marL="596900" lvl="1" indent="0" algn="l">
              <a:lnSpc>
                <a:spcPct val="150000"/>
              </a:lnSpc>
              <a:buNone/>
            </a:pPr>
            <a:endParaRPr lang="vi-VN">
              <a:solidFill>
                <a:schemeClr val="tx1"/>
              </a:solidFill>
              <a:latin typeface="Epilogue" panose="020B0604020202020204" charset="0"/>
            </a:endParaRPr>
          </a:p>
          <a:p>
            <a:pPr lvl="1" algn="l">
              <a:lnSpc>
                <a:spcPct val="150000"/>
              </a:lnSpc>
            </a:pPr>
            <a:endParaRPr lang="en-US">
              <a:solidFill>
                <a:schemeClr val="tx1"/>
              </a:solidFill>
              <a:latin typeface="Epilogue" panose="020B0604020202020204" charset="0"/>
            </a:endParaRPr>
          </a:p>
        </p:txBody>
      </p:sp>
    </p:spTree>
    <p:extLst>
      <p:ext uri="{BB962C8B-B14F-4D97-AF65-F5344CB8AC3E}">
        <p14:creationId xmlns:p14="http://schemas.microsoft.com/office/powerpoint/2010/main" val="32207718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61"/>
        <p:cNvGrpSpPr/>
        <p:nvPr/>
      </p:nvGrpSpPr>
      <p:grpSpPr>
        <a:xfrm>
          <a:off x="0" y="0"/>
          <a:ext cx="0" cy="0"/>
          <a:chOff x="0" y="0"/>
          <a:chExt cx="0" cy="0"/>
        </a:xfrm>
      </p:grpSpPr>
      <p:sp>
        <p:nvSpPr>
          <p:cNvPr id="1862" name="Google Shape;1862;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latin typeface="Montserrat" panose="00000500000000000000" pitchFamily="2" charset="0"/>
              </a:rPr>
              <a:t>THAM KHẢO</a:t>
            </a:r>
          </a:p>
        </p:txBody>
      </p:sp>
      <p:sp>
        <p:nvSpPr>
          <p:cNvPr id="1863" name="Google Shape;1863;p68"/>
          <p:cNvSpPr txBox="1">
            <a:spLocks noGrp="1"/>
          </p:cNvSpPr>
          <p:nvPr>
            <p:ph type="subTitle" idx="4294967295"/>
          </p:nvPr>
        </p:nvSpPr>
        <p:spPr>
          <a:xfrm>
            <a:off x="889387" y="1538450"/>
            <a:ext cx="7703999" cy="2875200"/>
          </a:xfrm>
          <a:prstGeom prst="rect">
            <a:avLst/>
          </a:prstGeom>
        </p:spPr>
        <p:txBody>
          <a:bodyPr spcFirstLastPara="1" wrap="square" lIns="91425" tIns="91425" rIns="91425" bIns="91425" anchor="t" anchorCtr="0">
            <a:noAutofit/>
          </a:bodyPr>
          <a:lstStyle/>
          <a:p>
            <a:pPr marL="285750" indent="-285750">
              <a:spcAft>
                <a:spcPts val="1600"/>
              </a:spcAft>
              <a:buClr>
                <a:schemeClr val="accent2"/>
              </a:buClr>
            </a:pPr>
            <a:r>
              <a:rPr lang="fr-FR">
                <a:solidFill>
                  <a:schemeClr val="tx1"/>
                </a:solidFill>
                <a:hlinkClick r:id="rId3">
                  <a:extLst>
                    <a:ext uri="{A12FA001-AC4F-418D-AE19-62706E023703}">
                      <ahyp:hlinkClr xmlns:ahyp="http://schemas.microsoft.com/office/drawing/2018/hyperlinkcolor" val="tx"/>
                    </a:ext>
                  </a:extLst>
                </a:hlinkClick>
              </a:rPr>
              <a:t>Python-package Introduction — LightGBM 4.1.0.99 documentation</a:t>
            </a:r>
            <a:endParaRPr lang="vi-VN">
              <a:solidFill>
                <a:schemeClr val="tx1"/>
              </a:solidFill>
            </a:endParaRPr>
          </a:p>
          <a:p>
            <a:pPr marL="285750" indent="-285750">
              <a:spcAft>
                <a:spcPts val="1600"/>
              </a:spcAft>
              <a:buClr>
                <a:schemeClr val="accent2"/>
              </a:buClr>
            </a:pPr>
            <a:r>
              <a:rPr lang="en-US">
                <a:solidFill>
                  <a:schemeClr val="tx1"/>
                </a:solidFill>
                <a:hlinkClick r:id="rId4">
                  <a:extLst>
                    <a:ext uri="{A12FA001-AC4F-418D-AE19-62706E023703}">
                      <ahyp:hlinkClr xmlns:ahyp="http://schemas.microsoft.com/office/drawing/2018/hyperlinkcolor" val="tx"/>
                    </a:ext>
                  </a:extLst>
                </a:hlinkClick>
              </a:rPr>
              <a:t>INGV - Volcanic Eruption Prediction | Kaggle</a:t>
            </a:r>
            <a:endParaRPr lang="vi-VN">
              <a:solidFill>
                <a:schemeClr val="tx1"/>
              </a:solidFill>
            </a:endParaRPr>
          </a:p>
          <a:p>
            <a:pPr marL="285750" indent="-285750">
              <a:spcAft>
                <a:spcPts val="1600"/>
              </a:spcAft>
              <a:buClr>
                <a:schemeClr val="accent2"/>
              </a:buClr>
            </a:pPr>
            <a:r>
              <a:rPr lang="en-US">
                <a:solidFill>
                  <a:schemeClr val="tx1"/>
                </a:solidFill>
                <a:hlinkClick r:id="rId5">
                  <a:extLst>
                    <a:ext uri="{A12FA001-AC4F-418D-AE19-62706E023703}">
                      <ahyp:hlinkClr xmlns:ahyp="http://schemas.microsoft.com/office/drawing/2018/hyperlinkcolor" val="tx"/>
                    </a:ext>
                  </a:extLst>
                </a:hlinkClick>
              </a:rPr>
              <a:t>Núi lửa – Wikipedia tiếng Việt</a:t>
            </a:r>
            <a:endParaRPr lang="vi-VN">
              <a:solidFill>
                <a:schemeClr val="tx1"/>
              </a:solidFill>
            </a:endParaRPr>
          </a:p>
          <a:p>
            <a:pPr marL="285750" indent="-285750">
              <a:spcAft>
                <a:spcPts val="1600"/>
              </a:spcAft>
              <a:buClr>
                <a:schemeClr val="accent2"/>
              </a:buClr>
            </a:pPr>
            <a:r>
              <a:rPr lang="en-US">
                <a:solidFill>
                  <a:schemeClr val="tx1"/>
                </a:solidFill>
                <a:hlinkClick r:id="rId6"/>
              </a:rPr>
              <a:t>Vấn đề Overfitting &amp; Underfitting Trong Machine Learning</a:t>
            </a:r>
            <a:endParaRPr lang="vi-VN">
              <a:solidFill>
                <a:schemeClr val="tx1"/>
              </a:solidFill>
            </a:endParaRPr>
          </a:p>
        </p:txBody>
      </p:sp>
    </p:spTree>
    <p:extLst>
      <p:ext uri="{BB962C8B-B14F-4D97-AF65-F5344CB8AC3E}">
        <p14:creationId xmlns:p14="http://schemas.microsoft.com/office/powerpoint/2010/main" val="40691168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82"/>
        <p:cNvGrpSpPr/>
        <p:nvPr/>
      </p:nvGrpSpPr>
      <p:grpSpPr>
        <a:xfrm>
          <a:off x="0" y="0"/>
          <a:ext cx="0" cy="0"/>
          <a:chOff x="0" y="0"/>
          <a:chExt cx="0" cy="0"/>
        </a:xfrm>
      </p:grpSpPr>
      <p:sp>
        <p:nvSpPr>
          <p:cNvPr id="1883" name="Google Shape;1883;p70"/>
          <p:cNvSpPr txBox="1">
            <a:spLocks noGrp="1"/>
          </p:cNvSpPr>
          <p:nvPr>
            <p:ph type="title"/>
          </p:nvPr>
        </p:nvSpPr>
        <p:spPr>
          <a:xfrm>
            <a:off x="1135250" y="539502"/>
            <a:ext cx="4448100" cy="122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884" name="Google Shape;1884;p70"/>
          <p:cNvSpPr txBox="1">
            <a:spLocks noGrp="1"/>
          </p:cNvSpPr>
          <p:nvPr>
            <p:ph type="subTitle" idx="1"/>
          </p:nvPr>
        </p:nvSpPr>
        <p:spPr>
          <a:xfrm>
            <a:off x="1135200" y="1675525"/>
            <a:ext cx="4448100" cy="115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solidFill>
                  <a:schemeClr val="accent3"/>
                </a:solidFill>
                <a:latin typeface="Koulen"/>
                <a:ea typeface="Koulen"/>
                <a:cs typeface="Koulen"/>
                <a:sym typeface="Koulen"/>
              </a:rPr>
              <a:t>DO YOU HAVE ANY QUESTIONS?</a:t>
            </a:r>
            <a:endParaRPr sz="2500">
              <a:solidFill>
                <a:schemeClr val="accent3"/>
              </a:solidFill>
              <a:latin typeface="Koulen"/>
              <a:ea typeface="Koulen"/>
              <a:cs typeface="Koulen"/>
              <a:sym typeface="Koulen"/>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885" name="Google Shape;1885;p70"/>
          <p:cNvSpPr/>
          <p:nvPr/>
        </p:nvSpPr>
        <p:spPr>
          <a:xfrm>
            <a:off x="2272675" y="3088037"/>
            <a:ext cx="437400" cy="43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3140550" y="3088037"/>
            <a:ext cx="437400" cy="43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0"/>
          <p:cNvSpPr/>
          <p:nvPr/>
        </p:nvSpPr>
        <p:spPr>
          <a:xfrm>
            <a:off x="4008425" y="3088037"/>
            <a:ext cx="437400" cy="43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8" name="Google Shape;1888;p70"/>
          <p:cNvGrpSpPr/>
          <p:nvPr/>
        </p:nvGrpSpPr>
        <p:grpSpPr>
          <a:xfrm>
            <a:off x="2359824" y="3167535"/>
            <a:ext cx="276012" cy="275991"/>
            <a:chOff x="3368074" y="3882537"/>
            <a:chExt cx="215298" cy="215298"/>
          </a:xfrm>
        </p:grpSpPr>
        <p:sp>
          <p:nvSpPr>
            <p:cNvPr id="1889" name="Google Shape;1889;p7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70"/>
          <p:cNvGrpSpPr/>
          <p:nvPr/>
        </p:nvGrpSpPr>
        <p:grpSpPr>
          <a:xfrm>
            <a:off x="3225856" y="3186243"/>
            <a:ext cx="266790" cy="238574"/>
            <a:chOff x="3824739" y="3890112"/>
            <a:chExt cx="208105" cy="186110"/>
          </a:xfrm>
        </p:grpSpPr>
        <p:sp>
          <p:nvSpPr>
            <p:cNvPr id="1893" name="Google Shape;1893;p7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6" name="Google Shape;1896;p70"/>
          <p:cNvSpPr/>
          <p:nvPr/>
        </p:nvSpPr>
        <p:spPr>
          <a:xfrm>
            <a:off x="4089740"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8" name="Google Shape;1898;p70"/>
          <p:cNvGrpSpPr/>
          <p:nvPr/>
        </p:nvGrpSpPr>
        <p:grpSpPr>
          <a:xfrm>
            <a:off x="6156736" y="1394515"/>
            <a:ext cx="2576082" cy="2886219"/>
            <a:chOff x="3786400" y="3595325"/>
            <a:chExt cx="1387975" cy="1555075"/>
          </a:xfrm>
        </p:grpSpPr>
        <p:sp>
          <p:nvSpPr>
            <p:cNvPr id="1899" name="Google Shape;1899;p70"/>
            <p:cNvSpPr/>
            <p:nvPr/>
          </p:nvSpPr>
          <p:spPr>
            <a:xfrm>
              <a:off x="3910325" y="4471425"/>
              <a:ext cx="1243125" cy="678975"/>
            </a:xfrm>
            <a:custGeom>
              <a:avLst/>
              <a:gdLst/>
              <a:ahLst/>
              <a:cxnLst/>
              <a:rect l="l" t="t" r="r" b="b"/>
              <a:pathLst>
                <a:path w="49725" h="27159" extrusionOk="0">
                  <a:moveTo>
                    <a:pt x="23043" y="1"/>
                  </a:moveTo>
                  <a:cubicBezTo>
                    <a:pt x="22447" y="1"/>
                    <a:pt x="21980" y="224"/>
                    <a:pt x="21305" y="365"/>
                  </a:cubicBezTo>
                  <a:cubicBezTo>
                    <a:pt x="20621" y="517"/>
                    <a:pt x="19365" y="99"/>
                    <a:pt x="19479" y="1316"/>
                  </a:cubicBezTo>
                  <a:cubicBezTo>
                    <a:pt x="19341" y="1254"/>
                    <a:pt x="19209" y="1225"/>
                    <a:pt x="19085" y="1225"/>
                  </a:cubicBezTo>
                  <a:cubicBezTo>
                    <a:pt x="18530" y="1225"/>
                    <a:pt x="18148" y="1797"/>
                    <a:pt x="18148" y="2419"/>
                  </a:cubicBezTo>
                  <a:cubicBezTo>
                    <a:pt x="18148" y="3218"/>
                    <a:pt x="18642" y="3446"/>
                    <a:pt x="18985" y="4093"/>
                  </a:cubicBezTo>
                  <a:cubicBezTo>
                    <a:pt x="17958" y="5539"/>
                    <a:pt x="17235" y="7517"/>
                    <a:pt x="16131" y="8925"/>
                  </a:cubicBezTo>
                  <a:cubicBezTo>
                    <a:pt x="14381" y="11207"/>
                    <a:pt x="12745" y="13528"/>
                    <a:pt x="10387" y="15050"/>
                  </a:cubicBezTo>
                  <a:cubicBezTo>
                    <a:pt x="8713" y="16153"/>
                    <a:pt x="7001" y="16648"/>
                    <a:pt x="5137" y="17409"/>
                  </a:cubicBezTo>
                  <a:cubicBezTo>
                    <a:pt x="4147" y="17827"/>
                    <a:pt x="1" y="19197"/>
                    <a:pt x="381" y="20680"/>
                  </a:cubicBezTo>
                  <a:cubicBezTo>
                    <a:pt x="838" y="20756"/>
                    <a:pt x="1218" y="20833"/>
                    <a:pt x="1637" y="20833"/>
                  </a:cubicBezTo>
                  <a:lnTo>
                    <a:pt x="1827" y="20833"/>
                  </a:lnTo>
                  <a:cubicBezTo>
                    <a:pt x="1865" y="21403"/>
                    <a:pt x="1408" y="21708"/>
                    <a:pt x="1256" y="22240"/>
                  </a:cubicBezTo>
                  <a:cubicBezTo>
                    <a:pt x="1527" y="22375"/>
                    <a:pt x="1820" y="22398"/>
                    <a:pt x="2115" y="22398"/>
                  </a:cubicBezTo>
                  <a:cubicBezTo>
                    <a:pt x="2263" y="22398"/>
                    <a:pt x="2412" y="22392"/>
                    <a:pt x="2558" y="22392"/>
                  </a:cubicBezTo>
                  <a:cubicBezTo>
                    <a:pt x="2778" y="22392"/>
                    <a:pt x="2993" y="22405"/>
                    <a:pt x="3196" y="22468"/>
                  </a:cubicBezTo>
                  <a:cubicBezTo>
                    <a:pt x="3919" y="22773"/>
                    <a:pt x="4262" y="23305"/>
                    <a:pt x="5099" y="23420"/>
                  </a:cubicBezTo>
                  <a:cubicBezTo>
                    <a:pt x="7381" y="23876"/>
                    <a:pt x="9854" y="23724"/>
                    <a:pt x="12099" y="24333"/>
                  </a:cubicBezTo>
                  <a:cubicBezTo>
                    <a:pt x="11870" y="25626"/>
                    <a:pt x="13506" y="25664"/>
                    <a:pt x="14419" y="25664"/>
                  </a:cubicBezTo>
                  <a:cubicBezTo>
                    <a:pt x="14876" y="25664"/>
                    <a:pt x="15400" y="25546"/>
                    <a:pt x="15879" y="25546"/>
                  </a:cubicBezTo>
                  <a:cubicBezTo>
                    <a:pt x="16119" y="25546"/>
                    <a:pt x="16347" y="25575"/>
                    <a:pt x="16550" y="25664"/>
                  </a:cubicBezTo>
                  <a:cubicBezTo>
                    <a:pt x="17083" y="25892"/>
                    <a:pt x="16930" y="26197"/>
                    <a:pt x="17311" y="26463"/>
                  </a:cubicBezTo>
                  <a:cubicBezTo>
                    <a:pt x="17958" y="26996"/>
                    <a:pt x="18833" y="27148"/>
                    <a:pt x="19708" y="27148"/>
                  </a:cubicBezTo>
                  <a:cubicBezTo>
                    <a:pt x="19860" y="27156"/>
                    <a:pt x="20011" y="27159"/>
                    <a:pt x="20161" y="27159"/>
                  </a:cubicBezTo>
                  <a:cubicBezTo>
                    <a:pt x="20569" y="27159"/>
                    <a:pt x="20964" y="27137"/>
                    <a:pt x="21347" y="27137"/>
                  </a:cubicBezTo>
                  <a:cubicBezTo>
                    <a:pt x="21487" y="27137"/>
                    <a:pt x="21625" y="27140"/>
                    <a:pt x="21762" y="27148"/>
                  </a:cubicBezTo>
                  <a:cubicBezTo>
                    <a:pt x="21990" y="27153"/>
                    <a:pt x="22221" y="27156"/>
                    <a:pt x="22453" y="27156"/>
                  </a:cubicBezTo>
                  <a:cubicBezTo>
                    <a:pt x="23847" y="27156"/>
                    <a:pt x="25306" y="27045"/>
                    <a:pt x="26708" y="26653"/>
                  </a:cubicBezTo>
                  <a:cubicBezTo>
                    <a:pt x="27887" y="26349"/>
                    <a:pt x="28914" y="25664"/>
                    <a:pt x="30056" y="25208"/>
                  </a:cubicBezTo>
                  <a:cubicBezTo>
                    <a:pt x="30384" y="25090"/>
                    <a:pt x="30719" y="25049"/>
                    <a:pt x="31060" y="25049"/>
                  </a:cubicBezTo>
                  <a:cubicBezTo>
                    <a:pt x="31824" y="25049"/>
                    <a:pt x="32614" y="25257"/>
                    <a:pt x="33403" y="25284"/>
                  </a:cubicBezTo>
                  <a:cubicBezTo>
                    <a:pt x="33533" y="25287"/>
                    <a:pt x="33662" y="25288"/>
                    <a:pt x="33790" y="25288"/>
                  </a:cubicBezTo>
                  <a:cubicBezTo>
                    <a:pt x="35385" y="25288"/>
                    <a:pt x="36835" y="25077"/>
                    <a:pt x="38349" y="24865"/>
                  </a:cubicBezTo>
                  <a:cubicBezTo>
                    <a:pt x="39376" y="24675"/>
                    <a:pt x="40404" y="24523"/>
                    <a:pt x="41469" y="24371"/>
                  </a:cubicBezTo>
                  <a:cubicBezTo>
                    <a:pt x="41963" y="24333"/>
                    <a:pt x="42496" y="24295"/>
                    <a:pt x="42991" y="24104"/>
                  </a:cubicBezTo>
                  <a:cubicBezTo>
                    <a:pt x="43143" y="24066"/>
                    <a:pt x="43257" y="23990"/>
                    <a:pt x="43333" y="23952"/>
                  </a:cubicBezTo>
                  <a:cubicBezTo>
                    <a:pt x="43561" y="23876"/>
                    <a:pt x="43828" y="23724"/>
                    <a:pt x="44018" y="23534"/>
                  </a:cubicBezTo>
                  <a:cubicBezTo>
                    <a:pt x="44627" y="22963"/>
                    <a:pt x="44284" y="22278"/>
                    <a:pt x="45045" y="21860"/>
                  </a:cubicBezTo>
                  <a:cubicBezTo>
                    <a:pt x="45083" y="21822"/>
                    <a:pt x="45197" y="21822"/>
                    <a:pt x="45235" y="21784"/>
                  </a:cubicBezTo>
                  <a:cubicBezTo>
                    <a:pt x="46605" y="21137"/>
                    <a:pt x="48773" y="21708"/>
                    <a:pt x="49724" y="20186"/>
                  </a:cubicBezTo>
                  <a:cubicBezTo>
                    <a:pt x="48697" y="19311"/>
                    <a:pt x="46871" y="19045"/>
                    <a:pt x="45654" y="18588"/>
                  </a:cubicBezTo>
                  <a:cubicBezTo>
                    <a:pt x="44132" y="18055"/>
                    <a:pt x="42610" y="17256"/>
                    <a:pt x="41088" y="16572"/>
                  </a:cubicBezTo>
                  <a:cubicBezTo>
                    <a:pt x="38121" y="15316"/>
                    <a:pt x="35001" y="13985"/>
                    <a:pt x="32414" y="11930"/>
                  </a:cubicBezTo>
                  <a:cubicBezTo>
                    <a:pt x="30550" y="10447"/>
                    <a:pt x="28990" y="8544"/>
                    <a:pt x="28039" y="6414"/>
                  </a:cubicBezTo>
                  <a:cubicBezTo>
                    <a:pt x="27773" y="5805"/>
                    <a:pt x="26898" y="4664"/>
                    <a:pt x="27012" y="3979"/>
                  </a:cubicBezTo>
                  <a:cubicBezTo>
                    <a:pt x="27202" y="3256"/>
                    <a:pt x="28306" y="3218"/>
                    <a:pt x="28153" y="2305"/>
                  </a:cubicBezTo>
                  <a:cubicBezTo>
                    <a:pt x="28077" y="1734"/>
                    <a:pt x="27354" y="1126"/>
                    <a:pt x="26898" y="859"/>
                  </a:cubicBezTo>
                  <a:cubicBezTo>
                    <a:pt x="26537" y="625"/>
                    <a:pt x="26261" y="578"/>
                    <a:pt x="25982" y="578"/>
                  </a:cubicBezTo>
                  <a:cubicBezTo>
                    <a:pt x="25801" y="578"/>
                    <a:pt x="25618" y="598"/>
                    <a:pt x="25410" y="598"/>
                  </a:cubicBezTo>
                  <a:cubicBezTo>
                    <a:pt x="25262" y="598"/>
                    <a:pt x="25102" y="588"/>
                    <a:pt x="24920" y="555"/>
                  </a:cubicBezTo>
                  <a:cubicBezTo>
                    <a:pt x="24501" y="517"/>
                    <a:pt x="24121" y="175"/>
                    <a:pt x="23740" y="99"/>
                  </a:cubicBezTo>
                  <a:cubicBezTo>
                    <a:pt x="23482" y="29"/>
                    <a:pt x="23254" y="1"/>
                    <a:pt x="23043" y="1"/>
                  </a:cubicBezTo>
                  <a:close/>
                </a:path>
              </a:pathLst>
            </a:custGeom>
            <a:solidFill>
              <a:srgbClr val="9F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0"/>
            <p:cNvSpPr/>
            <p:nvPr/>
          </p:nvSpPr>
          <p:spPr>
            <a:xfrm>
              <a:off x="4416325" y="4497025"/>
              <a:ext cx="169325" cy="54875"/>
            </a:xfrm>
            <a:custGeom>
              <a:avLst/>
              <a:gdLst/>
              <a:ahLst/>
              <a:cxnLst/>
              <a:rect l="l" t="t" r="r" b="b"/>
              <a:pathLst>
                <a:path w="6773" h="2195" extrusionOk="0">
                  <a:moveTo>
                    <a:pt x="2052" y="0"/>
                  </a:moveTo>
                  <a:cubicBezTo>
                    <a:pt x="1776" y="0"/>
                    <a:pt x="1516" y="73"/>
                    <a:pt x="1256" y="102"/>
                  </a:cubicBezTo>
                  <a:cubicBezTo>
                    <a:pt x="1137" y="102"/>
                    <a:pt x="959" y="87"/>
                    <a:pt x="780" y="87"/>
                  </a:cubicBezTo>
                  <a:cubicBezTo>
                    <a:pt x="557" y="87"/>
                    <a:pt x="334" y="110"/>
                    <a:pt x="228" y="216"/>
                  </a:cubicBezTo>
                  <a:cubicBezTo>
                    <a:pt x="0" y="520"/>
                    <a:pt x="76" y="787"/>
                    <a:pt x="305" y="1015"/>
                  </a:cubicBezTo>
                  <a:cubicBezTo>
                    <a:pt x="647" y="1623"/>
                    <a:pt x="1522" y="1966"/>
                    <a:pt x="2131" y="2118"/>
                  </a:cubicBezTo>
                  <a:cubicBezTo>
                    <a:pt x="2330" y="2172"/>
                    <a:pt x="2524" y="2194"/>
                    <a:pt x="2717" y="2194"/>
                  </a:cubicBezTo>
                  <a:cubicBezTo>
                    <a:pt x="3336" y="2194"/>
                    <a:pt x="3936" y="1968"/>
                    <a:pt x="4604" y="1852"/>
                  </a:cubicBezTo>
                  <a:cubicBezTo>
                    <a:pt x="5060" y="1776"/>
                    <a:pt x="6772" y="1281"/>
                    <a:pt x="5745" y="634"/>
                  </a:cubicBezTo>
                  <a:cubicBezTo>
                    <a:pt x="5485" y="457"/>
                    <a:pt x="5186" y="407"/>
                    <a:pt x="4875" y="407"/>
                  </a:cubicBezTo>
                  <a:cubicBezTo>
                    <a:pt x="4472" y="407"/>
                    <a:pt x="4049" y="490"/>
                    <a:pt x="3661" y="490"/>
                  </a:cubicBezTo>
                  <a:cubicBezTo>
                    <a:pt x="3512" y="490"/>
                    <a:pt x="3369" y="478"/>
                    <a:pt x="3234" y="444"/>
                  </a:cubicBezTo>
                  <a:cubicBezTo>
                    <a:pt x="2892" y="330"/>
                    <a:pt x="2663" y="64"/>
                    <a:pt x="2321" y="26"/>
                  </a:cubicBezTo>
                  <a:cubicBezTo>
                    <a:pt x="2229" y="7"/>
                    <a:pt x="2140" y="0"/>
                    <a:pt x="2052" y="0"/>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3938850" y="4817225"/>
              <a:ext cx="461325" cy="331950"/>
            </a:xfrm>
            <a:custGeom>
              <a:avLst/>
              <a:gdLst/>
              <a:ahLst/>
              <a:cxnLst/>
              <a:rect l="l" t="t" r="r" b="b"/>
              <a:pathLst>
                <a:path w="18453" h="13278" extrusionOk="0">
                  <a:moveTo>
                    <a:pt x="13697" y="0"/>
                  </a:moveTo>
                  <a:lnTo>
                    <a:pt x="13697" y="0"/>
                  </a:lnTo>
                  <a:cubicBezTo>
                    <a:pt x="12822" y="952"/>
                    <a:pt x="11604" y="1218"/>
                    <a:pt x="10653" y="2055"/>
                  </a:cubicBezTo>
                  <a:cubicBezTo>
                    <a:pt x="8941" y="3462"/>
                    <a:pt x="7762" y="4376"/>
                    <a:pt x="5632" y="4984"/>
                  </a:cubicBezTo>
                  <a:cubicBezTo>
                    <a:pt x="4300" y="5365"/>
                    <a:pt x="2930" y="5365"/>
                    <a:pt x="1713" y="6126"/>
                  </a:cubicBezTo>
                  <a:cubicBezTo>
                    <a:pt x="1409" y="6316"/>
                    <a:pt x="876" y="6620"/>
                    <a:pt x="381" y="6924"/>
                  </a:cubicBezTo>
                  <a:lnTo>
                    <a:pt x="572" y="6924"/>
                  </a:lnTo>
                  <a:cubicBezTo>
                    <a:pt x="648" y="7495"/>
                    <a:pt x="153" y="7838"/>
                    <a:pt x="1" y="8370"/>
                  </a:cubicBezTo>
                  <a:cubicBezTo>
                    <a:pt x="324" y="8503"/>
                    <a:pt x="657" y="8513"/>
                    <a:pt x="990" y="8513"/>
                  </a:cubicBezTo>
                  <a:cubicBezTo>
                    <a:pt x="1046" y="8513"/>
                    <a:pt x="1101" y="8513"/>
                    <a:pt x="1157" y="8513"/>
                  </a:cubicBezTo>
                  <a:cubicBezTo>
                    <a:pt x="1434" y="8513"/>
                    <a:pt x="1710" y="8519"/>
                    <a:pt x="1979" y="8598"/>
                  </a:cubicBezTo>
                  <a:cubicBezTo>
                    <a:pt x="2664" y="8903"/>
                    <a:pt x="3006" y="9397"/>
                    <a:pt x="3882" y="9550"/>
                  </a:cubicBezTo>
                  <a:cubicBezTo>
                    <a:pt x="6164" y="9968"/>
                    <a:pt x="8637" y="9854"/>
                    <a:pt x="10844" y="10463"/>
                  </a:cubicBezTo>
                  <a:cubicBezTo>
                    <a:pt x="10615" y="11756"/>
                    <a:pt x="12289" y="11794"/>
                    <a:pt x="13202" y="11794"/>
                  </a:cubicBezTo>
                  <a:cubicBezTo>
                    <a:pt x="13634" y="11794"/>
                    <a:pt x="14166" y="11659"/>
                    <a:pt x="14654" y="11659"/>
                  </a:cubicBezTo>
                  <a:cubicBezTo>
                    <a:pt x="14897" y="11659"/>
                    <a:pt x="15130" y="11693"/>
                    <a:pt x="15333" y="11794"/>
                  </a:cubicBezTo>
                  <a:cubicBezTo>
                    <a:pt x="15865" y="12022"/>
                    <a:pt x="15713" y="12327"/>
                    <a:pt x="16094" y="12593"/>
                  </a:cubicBezTo>
                  <a:cubicBezTo>
                    <a:pt x="16702" y="13126"/>
                    <a:pt x="17615" y="13278"/>
                    <a:pt x="18452" y="13278"/>
                  </a:cubicBezTo>
                  <a:cubicBezTo>
                    <a:pt x="18376" y="13202"/>
                    <a:pt x="18224" y="13126"/>
                    <a:pt x="18186" y="12935"/>
                  </a:cubicBezTo>
                  <a:cubicBezTo>
                    <a:pt x="17615" y="12365"/>
                    <a:pt x="17768" y="11984"/>
                    <a:pt x="17007" y="11604"/>
                  </a:cubicBezTo>
                  <a:cubicBezTo>
                    <a:pt x="16170" y="11223"/>
                    <a:pt x="15942" y="11109"/>
                    <a:pt x="15903" y="10082"/>
                  </a:cubicBezTo>
                  <a:cubicBezTo>
                    <a:pt x="15789" y="10234"/>
                    <a:pt x="15561" y="10310"/>
                    <a:pt x="15485" y="10348"/>
                  </a:cubicBezTo>
                  <a:cubicBezTo>
                    <a:pt x="15409" y="9740"/>
                    <a:pt x="15865" y="9169"/>
                    <a:pt x="15789" y="8560"/>
                  </a:cubicBezTo>
                  <a:lnTo>
                    <a:pt x="15789" y="8560"/>
                  </a:lnTo>
                  <a:cubicBezTo>
                    <a:pt x="15319" y="9031"/>
                    <a:pt x="14022" y="10872"/>
                    <a:pt x="13116" y="10872"/>
                  </a:cubicBezTo>
                  <a:cubicBezTo>
                    <a:pt x="12777" y="10872"/>
                    <a:pt x="12493" y="10614"/>
                    <a:pt x="12327" y="9930"/>
                  </a:cubicBezTo>
                  <a:cubicBezTo>
                    <a:pt x="12099" y="10120"/>
                    <a:pt x="11795" y="10044"/>
                    <a:pt x="11566" y="10120"/>
                  </a:cubicBezTo>
                  <a:cubicBezTo>
                    <a:pt x="11186" y="8066"/>
                    <a:pt x="13697" y="6430"/>
                    <a:pt x="14039" y="4528"/>
                  </a:cubicBezTo>
                  <a:lnTo>
                    <a:pt x="14039" y="4528"/>
                  </a:lnTo>
                  <a:cubicBezTo>
                    <a:pt x="12761" y="5368"/>
                    <a:pt x="11343" y="9151"/>
                    <a:pt x="9381" y="9151"/>
                  </a:cubicBezTo>
                  <a:cubicBezTo>
                    <a:pt x="9299" y="9151"/>
                    <a:pt x="9216" y="9145"/>
                    <a:pt x="9132" y="9131"/>
                  </a:cubicBezTo>
                  <a:cubicBezTo>
                    <a:pt x="9080" y="8795"/>
                    <a:pt x="8835" y="8722"/>
                    <a:pt x="8540" y="8722"/>
                  </a:cubicBezTo>
                  <a:cubicBezTo>
                    <a:pt x="8401" y="8722"/>
                    <a:pt x="8251" y="8738"/>
                    <a:pt x="8104" y="8751"/>
                  </a:cubicBezTo>
                  <a:cubicBezTo>
                    <a:pt x="8371" y="8180"/>
                    <a:pt x="8827" y="7647"/>
                    <a:pt x="9208" y="7115"/>
                  </a:cubicBezTo>
                  <a:lnTo>
                    <a:pt x="9208" y="7115"/>
                  </a:lnTo>
                  <a:cubicBezTo>
                    <a:pt x="8001" y="7736"/>
                    <a:pt x="7181" y="8182"/>
                    <a:pt x="5971" y="8182"/>
                  </a:cubicBezTo>
                  <a:cubicBezTo>
                    <a:pt x="5922" y="8182"/>
                    <a:pt x="5872" y="8181"/>
                    <a:pt x="5822" y="8180"/>
                  </a:cubicBezTo>
                  <a:cubicBezTo>
                    <a:pt x="4680" y="8142"/>
                    <a:pt x="3920" y="7990"/>
                    <a:pt x="2816" y="7876"/>
                  </a:cubicBezTo>
                  <a:cubicBezTo>
                    <a:pt x="3121" y="6126"/>
                    <a:pt x="7572" y="6126"/>
                    <a:pt x="8865" y="5289"/>
                  </a:cubicBezTo>
                  <a:cubicBezTo>
                    <a:pt x="9854" y="4604"/>
                    <a:pt x="10577" y="3272"/>
                    <a:pt x="11414" y="2359"/>
                  </a:cubicBezTo>
                  <a:cubicBezTo>
                    <a:pt x="12137" y="1598"/>
                    <a:pt x="13126" y="914"/>
                    <a:pt x="13697" y="0"/>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4623650" y="4751600"/>
              <a:ext cx="12400" cy="26650"/>
            </a:xfrm>
            <a:custGeom>
              <a:avLst/>
              <a:gdLst/>
              <a:ahLst/>
              <a:cxnLst/>
              <a:rect l="l" t="t" r="r" b="b"/>
              <a:pathLst>
                <a:path w="496" h="1066" extrusionOk="0">
                  <a:moveTo>
                    <a:pt x="1" y="0"/>
                  </a:moveTo>
                  <a:cubicBezTo>
                    <a:pt x="153" y="381"/>
                    <a:pt x="305" y="723"/>
                    <a:pt x="495" y="1066"/>
                  </a:cubicBezTo>
                  <a:lnTo>
                    <a:pt x="1" y="0"/>
                  </a:ln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4869050" y="5007450"/>
              <a:ext cx="9525" cy="6675"/>
            </a:xfrm>
            <a:custGeom>
              <a:avLst/>
              <a:gdLst/>
              <a:ahLst/>
              <a:cxnLst/>
              <a:rect l="l" t="t" r="r" b="b"/>
              <a:pathLst>
                <a:path w="381" h="267" extrusionOk="0">
                  <a:moveTo>
                    <a:pt x="0" y="0"/>
                  </a:moveTo>
                  <a:cubicBezTo>
                    <a:pt x="76" y="38"/>
                    <a:pt x="343" y="191"/>
                    <a:pt x="381" y="267"/>
                  </a:cubicBezTo>
                  <a:cubicBezTo>
                    <a:pt x="381" y="229"/>
                    <a:pt x="343" y="191"/>
                    <a:pt x="343" y="152"/>
                  </a:cubicBezTo>
                  <a:cubicBezTo>
                    <a:pt x="190" y="38"/>
                    <a:pt x="76" y="0"/>
                    <a:pt x="0" y="0"/>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4637925" y="4776325"/>
              <a:ext cx="403300" cy="315800"/>
            </a:xfrm>
            <a:custGeom>
              <a:avLst/>
              <a:gdLst/>
              <a:ahLst/>
              <a:cxnLst/>
              <a:rect l="l" t="t" r="r" b="b"/>
              <a:pathLst>
                <a:path w="16132" h="12632" extrusionOk="0">
                  <a:moveTo>
                    <a:pt x="0" y="1"/>
                  </a:moveTo>
                  <a:lnTo>
                    <a:pt x="533" y="1142"/>
                  </a:lnTo>
                  <a:cubicBezTo>
                    <a:pt x="381" y="1789"/>
                    <a:pt x="2169" y="4147"/>
                    <a:pt x="2587" y="4908"/>
                  </a:cubicBezTo>
                  <a:cubicBezTo>
                    <a:pt x="2435" y="4870"/>
                    <a:pt x="2359" y="4832"/>
                    <a:pt x="2207" y="4756"/>
                  </a:cubicBezTo>
                  <a:lnTo>
                    <a:pt x="2207" y="4756"/>
                  </a:lnTo>
                  <a:cubicBezTo>
                    <a:pt x="3006" y="6088"/>
                    <a:pt x="4185" y="6849"/>
                    <a:pt x="5631" y="7381"/>
                  </a:cubicBezTo>
                  <a:cubicBezTo>
                    <a:pt x="6810" y="7876"/>
                    <a:pt x="9093" y="8066"/>
                    <a:pt x="9626" y="9321"/>
                  </a:cubicBezTo>
                  <a:cubicBezTo>
                    <a:pt x="10044" y="9512"/>
                    <a:pt x="10615" y="10006"/>
                    <a:pt x="10387" y="10463"/>
                  </a:cubicBezTo>
                  <a:cubicBezTo>
                    <a:pt x="10316" y="10604"/>
                    <a:pt x="10159" y="10654"/>
                    <a:pt x="9965" y="10654"/>
                  </a:cubicBezTo>
                  <a:cubicBezTo>
                    <a:pt x="9530" y="10654"/>
                    <a:pt x="8911" y="10401"/>
                    <a:pt x="8675" y="10349"/>
                  </a:cubicBezTo>
                  <a:cubicBezTo>
                    <a:pt x="6848" y="9892"/>
                    <a:pt x="4946" y="9131"/>
                    <a:pt x="3310" y="8332"/>
                  </a:cubicBezTo>
                  <a:lnTo>
                    <a:pt x="3310" y="8332"/>
                  </a:lnTo>
                  <a:cubicBezTo>
                    <a:pt x="4299" y="9512"/>
                    <a:pt x="6011" y="10082"/>
                    <a:pt x="7343" y="10957"/>
                  </a:cubicBezTo>
                  <a:cubicBezTo>
                    <a:pt x="8294" y="11528"/>
                    <a:pt x="8941" y="11946"/>
                    <a:pt x="9245" y="12631"/>
                  </a:cubicBezTo>
                  <a:cubicBezTo>
                    <a:pt x="10272" y="12441"/>
                    <a:pt x="11300" y="12289"/>
                    <a:pt x="12365" y="12137"/>
                  </a:cubicBezTo>
                  <a:cubicBezTo>
                    <a:pt x="12859" y="12099"/>
                    <a:pt x="13392" y="12061"/>
                    <a:pt x="13887" y="11870"/>
                  </a:cubicBezTo>
                  <a:lnTo>
                    <a:pt x="14039" y="11566"/>
                  </a:lnTo>
                  <a:lnTo>
                    <a:pt x="14229" y="11756"/>
                  </a:lnTo>
                  <a:cubicBezTo>
                    <a:pt x="14457" y="11680"/>
                    <a:pt x="14724" y="11528"/>
                    <a:pt x="14914" y="11338"/>
                  </a:cubicBezTo>
                  <a:cubicBezTo>
                    <a:pt x="15523" y="10767"/>
                    <a:pt x="15180" y="10082"/>
                    <a:pt x="15941" y="9664"/>
                  </a:cubicBezTo>
                  <a:cubicBezTo>
                    <a:pt x="15979" y="9626"/>
                    <a:pt x="16093" y="9626"/>
                    <a:pt x="16131" y="9588"/>
                  </a:cubicBezTo>
                  <a:cubicBezTo>
                    <a:pt x="14724" y="8751"/>
                    <a:pt x="12631" y="8713"/>
                    <a:pt x="11300" y="8066"/>
                  </a:cubicBezTo>
                  <a:cubicBezTo>
                    <a:pt x="7001" y="6088"/>
                    <a:pt x="2359" y="4376"/>
                    <a:pt x="0" y="1"/>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4262250" y="4556150"/>
              <a:ext cx="363325" cy="329175"/>
            </a:xfrm>
            <a:custGeom>
              <a:avLst/>
              <a:gdLst/>
              <a:ahLst/>
              <a:cxnLst/>
              <a:rect l="l" t="t" r="r" b="b"/>
              <a:pathLst>
                <a:path w="14533" h="13167" extrusionOk="0">
                  <a:moveTo>
                    <a:pt x="6016" y="0"/>
                  </a:moveTo>
                  <a:cubicBezTo>
                    <a:pt x="5783" y="0"/>
                    <a:pt x="5554" y="19"/>
                    <a:pt x="5440" y="57"/>
                  </a:cubicBezTo>
                  <a:cubicBezTo>
                    <a:pt x="4679" y="324"/>
                    <a:pt x="4109" y="2036"/>
                    <a:pt x="3804" y="2682"/>
                  </a:cubicBezTo>
                  <a:cubicBezTo>
                    <a:pt x="3386" y="3672"/>
                    <a:pt x="2777" y="4737"/>
                    <a:pt x="2207" y="5688"/>
                  </a:cubicBezTo>
                  <a:cubicBezTo>
                    <a:pt x="1853" y="6254"/>
                    <a:pt x="1203" y="7050"/>
                    <a:pt x="533" y="7373"/>
                  </a:cubicBezTo>
                  <a:lnTo>
                    <a:pt x="533" y="7373"/>
                  </a:lnTo>
                  <a:lnTo>
                    <a:pt x="533" y="7362"/>
                  </a:lnTo>
                  <a:cubicBezTo>
                    <a:pt x="495" y="7400"/>
                    <a:pt x="457" y="7400"/>
                    <a:pt x="380" y="7438"/>
                  </a:cubicBezTo>
                  <a:cubicBezTo>
                    <a:pt x="431" y="7419"/>
                    <a:pt x="482" y="7398"/>
                    <a:pt x="533" y="7373"/>
                  </a:cubicBezTo>
                  <a:lnTo>
                    <a:pt x="533" y="7373"/>
                  </a:lnTo>
                  <a:lnTo>
                    <a:pt x="533" y="7400"/>
                  </a:lnTo>
                  <a:cubicBezTo>
                    <a:pt x="304" y="7476"/>
                    <a:pt x="0" y="7818"/>
                    <a:pt x="0" y="8123"/>
                  </a:cubicBezTo>
                  <a:cubicBezTo>
                    <a:pt x="0" y="8478"/>
                    <a:pt x="275" y="8578"/>
                    <a:pt x="585" y="8578"/>
                  </a:cubicBezTo>
                  <a:cubicBezTo>
                    <a:pt x="706" y="8578"/>
                    <a:pt x="833" y="8563"/>
                    <a:pt x="951" y="8541"/>
                  </a:cubicBezTo>
                  <a:cubicBezTo>
                    <a:pt x="2054" y="8351"/>
                    <a:pt x="2587" y="7210"/>
                    <a:pt x="3044" y="6297"/>
                  </a:cubicBezTo>
                  <a:cubicBezTo>
                    <a:pt x="3538" y="5346"/>
                    <a:pt x="3919" y="4394"/>
                    <a:pt x="4527" y="3481"/>
                  </a:cubicBezTo>
                  <a:cubicBezTo>
                    <a:pt x="4750" y="3184"/>
                    <a:pt x="5554" y="1653"/>
                    <a:pt x="5946" y="1653"/>
                  </a:cubicBezTo>
                  <a:cubicBezTo>
                    <a:pt x="5955" y="1653"/>
                    <a:pt x="5964" y="1653"/>
                    <a:pt x="5973" y="1655"/>
                  </a:cubicBezTo>
                  <a:cubicBezTo>
                    <a:pt x="6087" y="2036"/>
                    <a:pt x="5973" y="2340"/>
                    <a:pt x="5859" y="2720"/>
                  </a:cubicBezTo>
                  <a:cubicBezTo>
                    <a:pt x="5707" y="3215"/>
                    <a:pt x="5783" y="3367"/>
                    <a:pt x="5859" y="3824"/>
                  </a:cubicBezTo>
                  <a:cubicBezTo>
                    <a:pt x="5893" y="4131"/>
                    <a:pt x="5835" y="5756"/>
                    <a:pt x="6290" y="5756"/>
                  </a:cubicBezTo>
                  <a:cubicBezTo>
                    <a:pt x="6343" y="5756"/>
                    <a:pt x="6401" y="5735"/>
                    <a:pt x="6468" y="5688"/>
                  </a:cubicBezTo>
                  <a:cubicBezTo>
                    <a:pt x="6828" y="5400"/>
                    <a:pt x="6676" y="3847"/>
                    <a:pt x="7307" y="3847"/>
                  </a:cubicBezTo>
                  <a:cubicBezTo>
                    <a:pt x="7342" y="3847"/>
                    <a:pt x="7379" y="3852"/>
                    <a:pt x="7419" y="3862"/>
                  </a:cubicBezTo>
                  <a:cubicBezTo>
                    <a:pt x="7951" y="4014"/>
                    <a:pt x="7723" y="6639"/>
                    <a:pt x="7723" y="7096"/>
                  </a:cubicBezTo>
                  <a:cubicBezTo>
                    <a:pt x="7723" y="7590"/>
                    <a:pt x="7685" y="8047"/>
                    <a:pt x="7609" y="8541"/>
                  </a:cubicBezTo>
                  <a:cubicBezTo>
                    <a:pt x="7533" y="9340"/>
                    <a:pt x="7571" y="9949"/>
                    <a:pt x="7723" y="10786"/>
                  </a:cubicBezTo>
                  <a:cubicBezTo>
                    <a:pt x="7755" y="11109"/>
                    <a:pt x="7925" y="13166"/>
                    <a:pt x="8420" y="13166"/>
                  </a:cubicBezTo>
                  <a:cubicBezTo>
                    <a:pt x="8507" y="13166"/>
                    <a:pt x="8604" y="13102"/>
                    <a:pt x="8712" y="12954"/>
                  </a:cubicBezTo>
                  <a:cubicBezTo>
                    <a:pt x="9321" y="12041"/>
                    <a:pt x="9055" y="10215"/>
                    <a:pt x="8940" y="9188"/>
                  </a:cubicBezTo>
                  <a:cubicBezTo>
                    <a:pt x="8864" y="8123"/>
                    <a:pt x="9245" y="7210"/>
                    <a:pt x="9321" y="6221"/>
                  </a:cubicBezTo>
                  <a:cubicBezTo>
                    <a:pt x="9397" y="5726"/>
                    <a:pt x="9321" y="4699"/>
                    <a:pt x="9701" y="4356"/>
                  </a:cubicBezTo>
                  <a:cubicBezTo>
                    <a:pt x="9758" y="4308"/>
                    <a:pt x="9808" y="4287"/>
                    <a:pt x="9853" y="4287"/>
                  </a:cubicBezTo>
                  <a:cubicBezTo>
                    <a:pt x="10201" y="4287"/>
                    <a:pt x="10240" y="5562"/>
                    <a:pt x="10576" y="5764"/>
                  </a:cubicBezTo>
                  <a:cubicBezTo>
                    <a:pt x="10812" y="5427"/>
                    <a:pt x="10600" y="5060"/>
                    <a:pt x="10866" y="5060"/>
                  </a:cubicBezTo>
                  <a:cubicBezTo>
                    <a:pt x="10901" y="5060"/>
                    <a:pt x="10943" y="5066"/>
                    <a:pt x="10995" y="5079"/>
                  </a:cubicBezTo>
                  <a:cubicBezTo>
                    <a:pt x="11170" y="5114"/>
                    <a:pt x="11184" y="5312"/>
                    <a:pt x="11365" y="5312"/>
                  </a:cubicBezTo>
                  <a:cubicBezTo>
                    <a:pt x="11380" y="5312"/>
                    <a:pt x="11396" y="5310"/>
                    <a:pt x="11413" y="5307"/>
                  </a:cubicBezTo>
                  <a:cubicBezTo>
                    <a:pt x="11604" y="5269"/>
                    <a:pt x="11680" y="4965"/>
                    <a:pt x="11794" y="4813"/>
                  </a:cubicBezTo>
                  <a:cubicBezTo>
                    <a:pt x="12023" y="4649"/>
                    <a:pt x="12422" y="4288"/>
                    <a:pt x="12747" y="4288"/>
                  </a:cubicBezTo>
                  <a:cubicBezTo>
                    <a:pt x="12799" y="4288"/>
                    <a:pt x="12849" y="4297"/>
                    <a:pt x="12897" y="4318"/>
                  </a:cubicBezTo>
                  <a:cubicBezTo>
                    <a:pt x="13201" y="4432"/>
                    <a:pt x="13201" y="5079"/>
                    <a:pt x="13392" y="5346"/>
                  </a:cubicBezTo>
                  <a:cubicBezTo>
                    <a:pt x="13461" y="5519"/>
                    <a:pt x="13877" y="6164"/>
                    <a:pt x="14152" y="6164"/>
                  </a:cubicBezTo>
                  <a:cubicBezTo>
                    <a:pt x="14179" y="6164"/>
                    <a:pt x="14205" y="6158"/>
                    <a:pt x="14229" y="6144"/>
                  </a:cubicBezTo>
                  <a:cubicBezTo>
                    <a:pt x="14533" y="6030"/>
                    <a:pt x="14267" y="5269"/>
                    <a:pt x="14191" y="5079"/>
                  </a:cubicBezTo>
                  <a:cubicBezTo>
                    <a:pt x="14152" y="4927"/>
                    <a:pt x="14000" y="4699"/>
                    <a:pt x="14000" y="4547"/>
                  </a:cubicBezTo>
                  <a:cubicBezTo>
                    <a:pt x="14000" y="4318"/>
                    <a:pt x="14152" y="4166"/>
                    <a:pt x="14076" y="3976"/>
                  </a:cubicBezTo>
                  <a:cubicBezTo>
                    <a:pt x="14038" y="3596"/>
                    <a:pt x="13620" y="3063"/>
                    <a:pt x="13468" y="2682"/>
                  </a:cubicBezTo>
                  <a:cubicBezTo>
                    <a:pt x="13189" y="1929"/>
                    <a:pt x="12889" y="1462"/>
                    <a:pt x="12314" y="1462"/>
                  </a:cubicBezTo>
                  <a:cubicBezTo>
                    <a:pt x="12105" y="1462"/>
                    <a:pt x="11859" y="1524"/>
                    <a:pt x="11565" y="1655"/>
                  </a:cubicBezTo>
                  <a:cubicBezTo>
                    <a:pt x="11260" y="1777"/>
                    <a:pt x="11009" y="1856"/>
                    <a:pt x="10760" y="1856"/>
                  </a:cubicBezTo>
                  <a:cubicBezTo>
                    <a:pt x="10544" y="1856"/>
                    <a:pt x="10329" y="1797"/>
                    <a:pt x="10082" y="1655"/>
                  </a:cubicBezTo>
                  <a:cubicBezTo>
                    <a:pt x="9397" y="1199"/>
                    <a:pt x="8636" y="1389"/>
                    <a:pt x="7913" y="1085"/>
                  </a:cubicBezTo>
                  <a:cubicBezTo>
                    <a:pt x="7381" y="818"/>
                    <a:pt x="7152" y="248"/>
                    <a:pt x="6620" y="57"/>
                  </a:cubicBezTo>
                  <a:cubicBezTo>
                    <a:pt x="6487" y="19"/>
                    <a:pt x="6249" y="0"/>
                    <a:pt x="6016" y="0"/>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4029225" y="3805175"/>
              <a:ext cx="960625" cy="748575"/>
            </a:xfrm>
            <a:custGeom>
              <a:avLst/>
              <a:gdLst/>
              <a:ahLst/>
              <a:cxnLst/>
              <a:rect l="l" t="t" r="r" b="b"/>
              <a:pathLst>
                <a:path w="38425" h="29943" extrusionOk="0">
                  <a:moveTo>
                    <a:pt x="16303" y="1"/>
                  </a:moveTo>
                  <a:cubicBezTo>
                    <a:pt x="15043" y="1"/>
                    <a:pt x="14026" y="1848"/>
                    <a:pt x="12441" y="1906"/>
                  </a:cubicBezTo>
                  <a:cubicBezTo>
                    <a:pt x="12417" y="1907"/>
                    <a:pt x="12394" y="1907"/>
                    <a:pt x="12371" y="1907"/>
                  </a:cubicBezTo>
                  <a:cubicBezTo>
                    <a:pt x="11499" y="1907"/>
                    <a:pt x="10813" y="1254"/>
                    <a:pt x="9950" y="1254"/>
                  </a:cubicBezTo>
                  <a:cubicBezTo>
                    <a:pt x="9906" y="1254"/>
                    <a:pt x="9861" y="1255"/>
                    <a:pt x="9816" y="1259"/>
                  </a:cubicBezTo>
                  <a:cubicBezTo>
                    <a:pt x="8903" y="1335"/>
                    <a:pt x="8066" y="2096"/>
                    <a:pt x="7191" y="2286"/>
                  </a:cubicBezTo>
                  <a:cubicBezTo>
                    <a:pt x="7039" y="2314"/>
                    <a:pt x="6881" y="2326"/>
                    <a:pt x="6718" y="2326"/>
                  </a:cubicBezTo>
                  <a:cubicBezTo>
                    <a:pt x="6067" y="2326"/>
                    <a:pt x="5337" y="2146"/>
                    <a:pt x="4656" y="2146"/>
                  </a:cubicBezTo>
                  <a:cubicBezTo>
                    <a:pt x="4133" y="2146"/>
                    <a:pt x="3639" y="2252"/>
                    <a:pt x="3234" y="2629"/>
                  </a:cubicBezTo>
                  <a:cubicBezTo>
                    <a:pt x="2245" y="3580"/>
                    <a:pt x="2435" y="5520"/>
                    <a:pt x="2930" y="6623"/>
                  </a:cubicBezTo>
                  <a:cubicBezTo>
                    <a:pt x="3348" y="7574"/>
                    <a:pt x="4337" y="8792"/>
                    <a:pt x="2397" y="8944"/>
                  </a:cubicBezTo>
                  <a:cubicBezTo>
                    <a:pt x="2355" y="8948"/>
                    <a:pt x="2304" y="8949"/>
                    <a:pt x="2246" y="8949"/>
                  </a:cubicBezTo>
                  <a:cubicBezTo>
                    <a:pt x="2036" y="8949"/>
                    <a:pt x="1736" y="8929"/>
                    <a:pt x="1438" y="8929"/>
                  </a:cubicBezTo>
                  <a:cubicBezTo>
                    <a:pt x="1008" y="8929"/>
                    <a:pt x="580" y="8971"/>
                    <a:pt x="419" y="9172"/>
                  </a:cubicBezTo>
                  <a:cubicBezTo>
                    <a:pt x="0" y="9705"/>
                    <a:pt x="2055" y="11074"/>
                    <a:pt x="2435" y="11721"/>
                  </a:cubicBezTo>
                  <a:cubicBezTo>
                    <a:pt x="2701" y="12140"/>
                    <a:pt x="2854" y="12710"/>
                    <a:pt x="3082" y="13129"/>
                  </a:cubicBezTo>
                  <a:cubicBezTo>
                    <a:pt x="3729" y="14194"/>
                    <a:pt x="4794" y="14574"/>
                    <a:pt x="5859" y="14993"/>
                  </a:cubicBezTo>
                  <a:cubicBezTo>
                    <a:pt x="7191" y="15564"/>
                    <a:pt x="8408" y="16362"/>
                    <a:pt x="9473" y="17314"/>
                  </a:cubicBezTo>
                  <a:cubicBezTo>
                    <a:pt x="10386" y="18189"/>
                    <a:pt x="11223" y="19140"/>
                    <a:pt x="12022" y="20129"/>
                  </a:cubicBezTo>
                  <a:cubicBezTo>
                    <a:pt x="12403" y="20585"/>
                    <a:pt x="13316" y="21118"/>
                    <a:pt x="13430" y="21727"/>
                  </a:cubicBezTo>
                  <a:cubicBezTo>
                    <a:pt x="13544" y="22792"/>
                    <a:pt x="12174" y="22221"/>
                    <a:pt x="12403" y="23210"/>
                  </a:cubicBezTo>
                  <a:cubicBezTo>
                    <a:pt x="12517" y="23667"/>
                    <a:pt x="13620" y="23971"/>
                    <a:pt x="14000" y="24162"/>
                  </a:cubicBezTo>
                  <a:cubicBezTo>
                    <a:pt x="15560" y="24808"/>
                    <a:pt x="16169" y="25721"/>
                    <a:pt x="16093" y="27357"/>
                  </a:cubicBezTo>
                  <a:cubicBezTo>
                    <a:pt x="16019" y="28542"/>
                    <a:pt x="16918" y="29871"/>
                    <a:pt x="18159" y="29871"/>
                  </a:cubicBezTo>
                  <a:cubicBezTo>
                    <a:pt x="18193" y="29871"/>
                    <a:pt x="18227" y="29870"/>
                    <a:pt x="18261" y="29868"/>
                  </a:cubicBezTo>
                  <a:cubicBezTo>
                    <a:pt x="18394" y="29919"/>
                    <a:pt x="18532" y="29943"/>
                    <a:pt x="18672" y="29943"/>
                  </a:cubicBezTo>
                  <a:cubicBezTo>
                    <a:pt x="19054" y="29943"/>
                    <a:pt x="19449" y="29766"/>
                    <a:pt x="19783" y="29488"/>
                  </a:cubicBezTo>
                  <a:cubicBezTo>
                    <a:pt x="20544" y="28879"/>
                    <a:pt x="20772" y="27585"/>
                    <a:pt x="21457" y="26863"/>
                  </a:cubicBezTo>
                  <a:cubicBezTo>
                    <a:pt x="21800" y="26482"/>
                    <a:pt x="22408" y="26406"/>
                    <a:pt x="22675" y="26064"/>
                  </a:cubicBezTo>
                  <a:cubicBezTo>
                    <a:pt x="23017" y="25683"/>
                    <a:pt x="23055" y="25075"/>
                    <a:pt x="23207" y="24922"/>
                  </a:cubicBezTo>
                  <a:cubicBezTo>
                    <a:pt x="23892" y="24009"/>
                    <a:pt x="25262" y="23933"/>
                    <a:pt x="26022" y="23134"/>
                  </a:cubicBezTo>
                  <a:cubicBezTo>
                    <a:pt x="26935" y="22107"/>
                    <a:pt x="25224" y="21156"/>
                    <a:pt x="27050" y="20623"/>
                  </a:cubicBezTo>
                  <a:cubicBezTo>
                    <a:pt x="28305" y="20243"/>
                    <a:pt x="29789" y="20357"/>
                    <a:pt x="30740" y="19368"/>
                  </a:cubicBezTo>
                  <a:cubicBezTo>
                    <a:pt x="32566" y="17504"/>
                    <a:pt x="31006" y="16705"/>
                    <a:pt x="29294" y="16362"/>
                  </a:cubicBezTo>
                  <a:cubicBezTo>
                    <a:pt x="29104" y="14612"/>
                    <a:pt x="38425" y="9515"/>
                    <a:pt x="34773" y="7308"/>
                  </a:cubicBezTo>
                  <a:cubicBezTo>
                    <a:pt x="34681" y="7255"/>
                    <a:pt x="34570" y="7235"/>
                    <a:pt x="34447" y="7235"/>
                  </a:cubicBezTo>
                  <a:cubicBezTo>
                    <a:pt x="34091" y="7235"/>
                    <a:pt x="33633" y="7400"/>
                    <a:pt x="33257" y="7400"/>
                  </a:cubicBezTo>
                  <a:cubicBezTo>
                    <a:pt x="33113" y="7400"/>
                    <a:pt x="32980" y="7376"/>
                    <a:pt x="32870" y="7308"/>
                  </a:cubicBezTo>
                  <a:cubicBezTo>
                    <a:pt x="32148" y="6889"/>
                    <a:pt x="32338" y="6205"/>
                    <a:pt x="32300" y="5482"/>
                  </a:cubicBezTo>
                  <a:cubicBezTo>
                    <a:pt x="32071" y="3389"/>
                    <a:pt x="31919" y="2248"/>
                    <a:pt x="29561" y="1830"/>
                  </a:cubicBezTo>
                  <a:cubicBezTo>
                    <a:pt x="29389" y="1792"/>
                    <a:pt x="29199" y="1780"/>
                    <a:pt x="28999" y="1780"/>
                  </a:cubicBezTo>
                  <a:cubicBezTo>
                    <a:pt x="28667" y="1780"/>
                    <a:pt x="28307" y="1813"/>
                    <a:pt x="27966" y="1813"/>
                  </a:cubicBezTo>
                  <a:cubicBezTo>
                    <a:pt x="27692" y="1813"/>
                    <a:pt x="27430" y="1792"/>
                    <a:pt x="27202" y="1715"/>
                  </a:cubicBezTo>
                  <a:cubicBezTo>
                    <a:pt x="26593" y="1487"/>
                    <a:pt x="26365" y="764"/>
                    <a:pt x="25794" y="422"/>
                  </a:cubicBezTo>
                  <a:cubicBezTo>
                    <a:pt x="25357" y="174"/>
                    <a:pt x="24938" y="81"/>
                    <a:pt x="24529" y="81"/>
                  </a:cubicBezTo>
                  <a:cubicBezTo>
                    <a:pt x="23372" y="81"/>
                    <a:pt x="22295" y="822"/>
                    <a:pt x="21115" y="879"/>
                  </a:cubicBezTo>
                  <a:cubicBezTo>
                    <a:pt x="21063" y="880"/>
                    <a:pt x="21012" y="881"/>
                    <a:pt x="20962" y="881"/>
                  </a:cubicBezTo>
                  <a:cubicBezTo>
                    <a:pt x="20179" y="881"/>
                    <a:pt x="19596" y="716"/>
                    <a:pt x="19017" y="716"/>
                  </a:cubicBezTo>
                  <a:cubicBezTo>
                    <a:pt x="18653" y="716"/>
                    <a:pt x="18291" y="781"/>
                    <a:pt x="17881" y="993"/>
                  </a:cubicBezTo>
                  <a:cubicBezTo>
                    <a:pt x="17805" y="917"/>
                    <a:pt x="17691" y="764"/>
                    <a:pt x="17615" y="688"/>
                  </a:cubicBezTo>
                  <a:cubicBezTo>
                    <a:pt x="17135" y="190"/>
                    <a:pt x="16706" y="1"/>
                    <a:pt x="16303" y="1"/>
                  </a:cubicBezTo>
                  <a:close/>
                </a:path>
              </a:pathLst>
            </a:custGeom>
            <a:solidFill>
              <a:srgbClr val="E05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4375425" y="4339300"/>
              <a:ext cx="83725" cy="141250"/>
            </a:xfrm>
            <a:custGeom>
              <a:avLst/>
              <a:gdLst/>
              <a:ahLst/>
              <a:cxnLst/>
              <a:rect l="l" t="t" r="r" b="b"/>
              <a:pathLst>
                <a:path w="3349" h="5650" extrusionOk="0">
                  <a:moveTo>
                    <a:pt x="459" y="0"/>
                  </a:moveTo>
                  <a:cubicBezTo>
                    <a:pt x="359" y="0"/>
                    <a:pt x="267" y="38"/>
                    <a:pt x="191" y="133"/>
                  </a:cubicBezTo>
                  <a:cubicBezTo>
                    <a:pt x="0" y="438"/>
                    <a:pt x="305" y="1008"/>
                    <a:pt x="419" y="1237"/>
                  </a:cubicBezTo>
                  <a:cubicBezTo>
                    <a:pt x="637" y="1579"/>
                    <a:pt x="880" y="1896"/>
                    <a:pt x="1169" y="2166"/>
                  </a:cubicBezTo>
                  <a:lnTo>
                    <a:pt x="1169" y="2166"/>
                  </a:lnTo>
                  <a:cubicBezTo>
                    <a:pt x="960" y="2006"/>
                    <a:pt x="784" y="1939"/>
                    <a:pt x="653" y="1939"/>
                  </a:cubicBezTo>
                  <a:cubicBezTo>
                    <a:pt x="256" y="1939"/>
                    <a:pt x="261" y="2547"/>
                    <a:pt x="951" y="3025"/>
                  </a:cubicBezTo>
                  <a:cubicBezTo>
                    <a:pt x="1712" y="3557"/>
                    <a:pt x="2473" y="3862"/>
                    <a:pt x="2892" y="4737"/>
                  </a:cubicBezTo>
                  <a:cubicBezTo>
                    <a:pt x="3044" y="5041"/>
                    <a:pt x="3082" y="5422"/>
                    <a:pt x="3272" y="5650"/>
                  </a:cubicBezTo>
                  <a:cubicBezTo>
                    <a:pt x="3348" y="4661"/>
                    <a:pt x="2968" y="3748"/>
                    <a:pt x="2511" y="2911"/>
                  </a:cubicBezTo>
                  <a:cubicBezTo>
                    <a:pt x="2093" y="2074"/>
                    <a:pt x="1826" y="1161"/>
                    <a:pt x="1256" y="514"/>
                  </a:cubicBezTo>
                  <a:cubicBezTo>
                    <a:pt x="1113" y="343"/>
                    <a:pt x="756" y="0"/>
                    <a:pt x="459" y="0"/>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4300275" y="4427900"/>
              <a:ext cx="98950" cy="30750"/>
            </a:xfrm>
            <a:custGeom>
              <a:avLst/>
              <a:gdLst/>
              <a:ahLst/>
              <a:cxnLst/>
              <a:rect l="l" t="t" r="r" b="b"/>
              <a:pathLst>
                <a:path w="3958" h="1230" extrusionOk="0">
                  <a:moveTo>
                    <a:pt x="1990" y="0"/>
                  </a:moveTo>
                  <a:cubicBezTo>
                    <a:pt x="1874" y="0"/>
                    <a:pt x="1756" y="5"/>
                    <a:pt x="1637" y="13"/>
                  </a:cubicBezTo>
                  <a:cubicBezTo>
                    <a:pt x="1142" y="51"/>
                    <a:pt x="724" y="204"/>
                    <a:pt x="381" y="432"/>
                  </a:cubicBezTo>
                  <a:cubicBezTo>
                    <a:pt x="267" y="546"/>
                    <a:pt x="1" y="736"/>
                    <a:pt x="77" y="965"/>
                  </a:cubicBezTo>
                  <a:cubicBezTo>
                    <a:pt x="113" y="1160"/>
                    <a:pt x="275" y="1230"/>
                    <a:pt x="490" y="1230"/>
                  </a:cubicBezTo>
                  <a:cubicBezTo>
                    <a:pt x="943" y="1230"/>
                    <a:pt x="1632" y="916"/>
                    <a:pt x="1865" y="812"/>
                  </a:cubicBezTo>
                  <a:cubicBezTo>
                    <a:pt x="2398" y="660"/>
                    <a:pt x="2854" y="546"/>
                    <a:pt x="3425" y="546"/>
                  </a:cubicBezTo>
                  <a:cubicBezTo>
                    <a:pt x="3615" y="546"/>
                    <a:pt x="3767" y="584"/>
                    <a:pt x="3957" y="622"/>
                  </a:cubicBezTo>
                  <a:cubicBezTo>
                    <a:pt x="3881" y="356"/>
                    <a:pt x="3349" y="242"/>
                    <a:pt x="3120" y="204"/>
                  </a:cubicBezTo>
                  <a:cubicBezTo>
                    <a:pt x="2766" y="56"/>
                    <a:pt x="2390" y="0"/>
                    <a:pt x="1990" y="0"/>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4271250" y="4399475"/>
              <a:ext cx="69950" cy="25300"/>
            </a:xfrm>
            <a:custGeom>
              <a:avLst/>
              <a:gdLst/>
              <a:ahLst/>
              <a:cxnLst/>
              <a:rect l="l" t="t" r="r" b="b"/>
              <a:pathLst>
                <a:path w="2798" h="1012" extrusionOk="0">
                  <a:moveTo>
                    <a:pt x="1320" y="0"/>
                  </a:moveTo>
                  <a:cubicBezTo>
                    <a:pt x="1227" y="0"/>
                    <a:pt x="1136" y="3"/>
                    <a:pt x="1048" y="9"/>
                  </a:cubicBezTo>
                  <a:cubicBezTo>
                    <a:pt x="781" y="47"/>
                    <a:pt x="287" y="123"/>
                    <a:pt x="135" y="428"/>
                  </a:cubicBezTo>
                  <a:cubicBezTo>
                    <a:pt x="0" y="764"/>
                    <a:pt x="431" y="1011"/>
                    <a:pt x="769" y="1011"/>
                  </a:cubicBezTo>
                  <a:cubicBezTo>
                    <a:pt x="813" y="1011"/>
                    <a:pt x="856" y="1007"/>
                    <a:pt x="895" y="998"/>
                  </a:cubicBezTo>
                  <a:cubicBezTo>
                    <a:pt x="1314" y="922"/>
                    <a:pt x="1618" y="542"/>
                    <a:pt x="1999" y="390"/>
                  </a:cubicBezTo>
                  <a:cubicBezTo>
                    <a:pt x="2155" y="345"/>
                    <a:pt x="2324" y="326"/>
                    <a:pt x="2483" y="326"/>
                  </a:cubicBezTo>
                  <a:cubicBezTo>
                    <a:pt x="2596" y="326"/>
                    <a:pt x="2703" y="336"/>
                    <a:pt x="2798" y="351"/>
                  </a:cubicBezTo>
                  <a:cubicBezTo>
                    <a:pt x="2380" y="94"/>
                    <a:pt x="1826" y="0"/>
                    <a:pt x="1320" y="0"/>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4406800" y="4280800"/>
              <a:ext cx="57100" cy="100850"/>
            </a:xfrm>
            <a:custGeom>
              <a:avLst/>
              <a:gdLst/>
              <a:ahLst/>
              <a:cxnLst/>
              <a:rect l="l" t="t" r="r" b="b"/>
              <a:pathLst>
                <a:path w="2284" h="4034" extrusionOk="0">
                  <a:moveTo>
                    <a:pt x="305" y="1"/>
                  </a:moveTo>
                  <a:cubicBezTo>
                    <a:pt x="77" y="1"/>
                    <a:pt x="1" y="153"/>
                    <a:pt x="191" y="381"/>
                  </a:cubicBezTo>
                  <a:cubicBezTo>
                    <a:pt x="419" y="647"/>
                    <a:pt x="686" y="914"/>
                    <a:pt x="952" y="1180"/>
                  </a:cubicBezTo>
                  <a:cubicBezTo>
                    <a:pt x="1408" y="1827"/>
                    <a:pt x="1637" y="2511"/>
                    <a:pt x="2093" y="3234"/>
                  </a:cubicBezTo>
                  <a:lnTo>
                    <a:pt x="2171" y="3562"/>
                  </a:lnTo>
                  <a:lnTo>
                    <a:pt x="2171" y="3562"/>
                  </a:lnTo>
                  <a:cubicBezTo>
                    <a:pt x="2006" y="2751"/>
                    <a:pt x="1949" y="1912"/>
                    <a:pt x="1599" y="1180"/>
                  </a:cubicBezTo>
                  <a:cubicBezTo>
                    <a:pt x="1446" y="876"/>
                    <a:pt x="1218" y="533"/>
                    <a:pt x="876" y="305"/>
                  </a:cubicBezTo>
                  <a:cubicBezTo>
                    <a:pt x="762" y="191"/>
                    <a:pt x="495" y="1"/>
                    <a:pt x="305" y="1"/>
                  </a:cubicBezTo>
                  <a:close/>
                  <a:moveTo>
                    <a:pt x="2171" y="3562"/>
                  </a:moveTo>
                  <a:lnTo>
                    <a:pt x="2171" y="3562"/>
                  </a:lnTo>
                  <a:cubicBezTo>
                    <a:pt x="2204" y="3721"/>
                    <a:pt x="2240" y="3878"/>
                    <a:pt x="2283" y="4033"/>
                  </a:cubicBezTo>
                  <a:lnTo>
                    <a:pt x="2171" y="3562"/>
                  </a:ln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4490500" y="4336200"/>
              <a:ext cx="50425" cy="175750"/>
            </a:xfrm>
            <a:custGeom>
              <a:avLst/>
              <a:gdLst/>
              <a:ahLst/>
              <a:cxnLst/>
              <a:rect l="l" t="t" r="r" b="b"/>
              <a:pathLst>
                <a:path w="2017" h="7030" extrusionOk="0">
                  <a:moveTo>
                    <a:pt x="781" y="1"/>
                  </a:moveTo>
                  <a:cubicBezTo>
                    <a:pt x="733" y="1"/>
                    <a:pt x="685" y="10"/>
                    <a:pt x="647" y="29"/>
                  </a:cubicBezTo>
                  <a:cubicBezTo>
                    <a:pt x="267" y="372"/>
                    <a:pt x="115" y="980"/>
                    <a:pt x="77" y="1437"/>
                  </a:cubicBezTo>
                  <a:cubicBezTo>
                    <a:pt x="1" y="2464"/>
                    <a:pt x="267" y="3453"/>
                    <a:pt x="381" y="4404"/>
                  </a:cubicBezTo>
                  <a:cubicBezTo>
                    <a:pt x="495" y="4861"/>
                    <a:pt x="571" y="5393"/>
                    <a:pt x="571" y="5888"/>
                  </a:cubicBezTo>
                  <a:cubicBezTo>
                    <a:pt x="571" y="6266"/>
                    <a:pt x="534" y="6682"/>
                    <a:pt x="833" y="7024"/>
                  </a:cubicBezTo>
                  <a:lnTo>
                    <a:pt x="833" y="7024"/>
                  </a:lnTo>
                  <a:cubicBezTo>
                    <a:pt x="734" y="6897"/>
                    <a:pt x="1066" y="6305"/>
                    <a:pt x="1104" y="6192"/>
                  </a:cubicBezTo>
                  <a:lnTo>
                    <a:pt x="1522" y="5355"/>
                  </a:lnTo>
                  <a:cubicBezTo>
                    <a:pt x="2017" y="4366"/>
                    <a:pt x="2017" y="3073"/>
                    <a:pt x="1713" y="1969"/>
                  </a:cubicBezTo>
                  <a:cubicBezTo>
                    <a:pt x="1637" y="1703"/>
                    <a:pt x="1332" y="257"/>
                    <a:pt x="914" y="29"/>
                  </a:cubicBezTo>
                  <a:cubicBezTo>
                    <a:pt x="876" y="10"/>
                    <a:pt x="828" y="1"/>
                    <a:pt x="781" y="1"/>
                  </a:cubicBezTo>
                  <a:close/>
                  <a:moveTo>
                    <a:pt x="833" y="7024"/>
                  </a:moveTo>
                  <a:cubicBezTo>
                    <a:pt x="834" y="7026"/>
                    <a:pt x="836" y="7028"/>
                    <a:pt x="838" y="7029"/>
                  </a:cubicBezTo>
                  <a:cubicBezTo>
                    <a:pt x="836" y="7027"/>
                    <a:pt x="834" y="7026"/>
                    <a:pt x="833" y="7024"/>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0"/>
            <p:cNvSpPr/>
            <p:nvPr/>
          </p:nvSpPr>
          <p:spPr>
            <a:xfrm>
              <a:off x="4557075" y="4301225"/>
              <a:ext cx="106950" cy="134625"/>
            </a:xfrm>
            <a:custGeom>
              <a:avLst/>
              <a:gdLst/>
              <a:ahLst/>
              <a:cxnLst/>
              <a:rect l="l" t="t" r="r" b="b"/>
              <a:pathLst>
                <a:path w="4278" h="5385" extrusionOk="0">
                  <a:moveTo>
                    <a:pt x="3595" y="1"/>
                  </a:moveTo>
                  <a:cubicBezTo>
                    <a:pt x="3477" y="1"/>
                    <a:pt x="3361" y="11"/>
                    <a:pt x="3273" y="21"/>
                  </a:cubicBezTo>
                  <a:cubicBezTo>
                    <a:pt x="3006" y="97"/>
                    <a:pt x="2702" y="173"/>
                    <a:pt x="2474" y="325"/>
                  </a:cubicBezTo>
                  <a:cubicBezTo>
                    <a:pt x="2017" y="629"/>
                    <a:pt x="1599" y="1048"/>
                    <a:pt x="1294" y="1504"/>
                  </a:cubicBezTo>
                  <a:cubicBezTo>
                    <a:pt x="571" y="2608"/>
                    <a:pt x="1" y="4091"/>
                    <a:pt x="1" y="5385"/>
                  </a:cubicBezTo>
                  <a:cubicBezTo>
                    <a:pt x="1" y="4814"/>
                    <a:pt x="533" y="4091"/>
                    <a:pt x="876" y="3597"/>
                  </a:cubicBezTo>
                  <a:cubicBezTo>
                    <a:pt x="1256" y="3102"/>
                    <a:pt x="1675" y="2608"/>
                    <a:pt x="2093" y="2151"/>
                  </a:cubicBezTo>
                  <a:cubicBezTo>
                    <a:pt x="2626" y="1466"/>
                    <a:pt x="3501" y="1124"/>
                    <a:pt x="3995" y="477"/>
                  </a:cubicBezTo>
                  <a:cubicBezTo>
                    <a:pt x="4278" y="82"/>
                    <a:pt x="3932" y="1"/>
                    <a:pt x="3595" y="1"/>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0"/>
            <p:cNvSpPr/>
            <p:nvPr/>
          </p:nvSpPr>
          <p:spPr>
            <a:xfrm>
              <a:off x="4557075" y="4412350"/>
              <a:ext cx="112250" cy="75825"/>
            </a:xfrm>
            <a:custGeom>
              <a:avLst/>
              <a:gdLst/>
              <a:ahLst/>
              <a:cxnLst/>
              <a:rect l="l" t="t" r="r" b="b"/>
              <a:pathLst>
                <a:path w="4490" h="3033" extrusionOk="0">
                  <a:moveTo>
                    <a:pt x="3639" y="0"/>
                  </a:moveTo>
                  <a:cubicBezTo>
                    <a:pt x="3258" y="0"/>
                    <a:pt x="2832" y="128"/>
                    <a:pt x="2588" y="217"/>
                  </a:cubicBezTo>
                  <a:cubicBezTo>
                    <a:pt x="2283" y="255"/>
                    <a:pt x="1979" y="483"/>
                    <a:pt x="1675" y="635"/>
                  </a:cubicBezTo>
                  <a:lnTo>
                    <a:pt x="1104" y="1054"/>
                  </a:lnTo>
                  <a:cubicBezTo>
                    <a:pt x="1028" y="1168"/>
                    <a:pt x="914" y="1244"/>
                    <a:pt x="800" y="1396"/>
                  </a:cubicBezTo>
                  <a:cubicBezTo>
                    <a:pt x="386" y="1810"/>
                    <a:pt x="196" y="2445"/>
                    <a:pt x="8" y="3011"/>
                  </a:cubicBezTo>
                  <a:lnTo>
                    <a:pt x="8" y="3011"/>
                  </a:lnTo>
                  <a:cubicBezTo>
                    <a:pt x="103" y="2760"/>
                    <a:pt x="577" y="2650"/>
                    <a:pt x="762" y="2576"/>
                  </a:cubicBezTo>
                  <a:cubicBezTo>
                    <a:pt x="1104" y="2462"/>
                    <a:pt x="1484" y="2309"/>
                    <a:pt x="1865" y="2271"/>
                  </a:cubicBezTo>
                  <a:cubicBezTo>
                    <a:pt x="2169" y="2195"/>
                    <a:pt x="2474" y="2195"/>
                    <a:pt x="2816" y="2195"/>
                  </a:cubicBezTo>
                  <a:cubicBezTo>
                    <a:pt x="2904" y="2239"/>
                    <a:pt x="3068" y="2283"/>
                    <a:pt x="3220" y="2283"/>
                  </a:cubicBezTo>
                  <a:cubicBezTo>
                    <a:pt x="3331" y="2283"/>
                    <a:pt x="3436" y="2260"/>
                    <a:pt x="3501" y="2195"/>
                  </a:cubicBezTo>
                  <a:cubicBezTo>
                    <a:pt x="3805" y="1967"/>
                    <a:pt x="3425" y="1510"/>
                    <a:pt x="3158" y="1434"/>
                  </a:cubicBezTo>
                  <a:cubicBezTo>
                    <a:pt x="2987" y="1396"/>
                    <a:pt x="2759" y="1377"/>
                    <a:pt x="2531" y="1377"/>
                  </a:cubicBezTo>
                  <a:cubicBezTo>
                    <a:pt x="2302" y="1377"/>
                    <a:pt x="2074" y="1396"/>
                    <a:pt x="1903" y="1434"/>
                  </a:cubicBezTo>
                  <a:cubicBezTo>
                    <a:pt x="2359" y="1244"/>
                    <a:pt x="2664" y="1130"/>
                    <a:pt x="3158" y="1130"/>
                  </a:cubicBezTo>
                  <a:cubicBezTo>
                    <a:pt x="3501" y="1130"/>
                    <a:pt x="3881" y="1130"/>
                    <a:pt x="4148" y="940"/>
                  </a:cubicBezTo>
                  <a:cubicBezTo>
                    <a:pt x="4376" y="788"/>
                    <a:pt x="4490" y="483"/>
                    <a:pt x="4300" y="255"/>
                  </a:cubicBezTo>
                  <a:cubicBezTo>
                    <a:pt x="4157" y="65"/>
                    <a:pt x="3910" y="0"/>
                    <a:pt x="3639" y="0"/>
                  </a:cubicBezTo>
                  <a:close/>
                  <a:moveTo>
                    <a:pt x="8" y="3011"/>
                  </a:moveTo>
                  <a:lnTo>
                    <a:pt x="8" y="3011"/>
                  </a:lnTo>
                  <a:cubicBezTo>
                    <a:pt x="5" y="3018"/>
                    <a:pt x="3" y="3025"/>
                    <a:pt x="1" y="3032"/>
                  </a:cubicBezTo>
                  <a:cubicBezTo>
                    <a:pt x="3" y="3025"/>
                    <a:pt x="5" y="3018"/>
                    <a:pt x="8" y="3011"/>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4356400" y="3806200"/>
              <a:ext cx="122725" cy="241600"/>
            </a:xfrm>
            <a:custGeom>
              <a:avLst/>
              <a:gdLst/>
              <a:ahLst/>
              <a:cxnLst/>
              <a:rect l="l" t="t" r="r" b="b"/>
              <a:pathLst>
                <a:path w="4909" h="9664" extrusionOk="0">
                  <a:moveTo>
                    <a:pt x="0" y="1"/>
                  </a:moveTo>
                  <a:lnTo>
                    <a:pt x="0" y="1"/>
                  </a:lnTo>
                  <a:cubicBezTo>
                    <a:pt x="1142" y="685"/>
                    <a:pt x="2017" y="1903"/>
                    <a:pt x="2625" y="3044"/>
                  </a:cubicBezTo>
                  <a:cubicBezTo>
                    <a:pt x="3767" y="5098"/>
                    <a:pt x="4147" y="7457"/>
                    <a:pt x="4908" y="9664"/>
                  </a:cubicBezTo>
                  <a:cubicBezTo>
                    <a:pt x="4870" y="8028"/>
                    <a:pt x="4718" y="6392"/>
                    <a:pt x="4299" y="4794"/>
                  </a:cubicBezTo>
                  <a:cubicBezTo>
                    <a:pt x="3957" y="3577"/>
                    <a:pt x="3386" y="2588"/>
                    <a:pt x="2892" y="1484"/>
                  </a:cubicBezTo>
                  <a:lnTo>
                    <a:pt x="2892" y="1484"/>
                  </a:lnTo>
                  <a:cubicBezTo>
                    <a:pt x="3767" y="2702"/>
                    <a:pt x="4375" y="3805"/>
                    <a:pt x="4870" y="5175"/>
                  </a:cubicBezTo>
                  <a:cubicBezTo>
                    <a:pt x="4756" y="4071"/>
                    <a:pt x="4414" y="2017"/>
                    <a:pt x="3653" y="1104"/>
                  </a:cubicBezTo>
                  <a:cubicBezTo>
                    <a:pt x="2816" y="77"/>
                    <a:pt x="1104" y="457"/>
                    <a:pt x="0" y="1"/>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4170925" y="3823325"/>
              <a:ext cx="254925" cy="309125"/>
            </a:xfrm>
            <a:custGeom>
              <a:avLst/>
              <a:gdLst/>
              <a:ahLst/>
              <a:cxnLst/>
              <a:rect l="l" t="t" r="r" b="b"/>
              <a:pathLst>
                <a:path w="10197" h="12365" extrusionOk="0">
                  <a:moveTo>
                    <a:pt x="1" y="267"/>
                  </a:moveTo>
                  <a:lnTo>
                    <a:pt x="952" y="837"/>
                  </a:lnTo>
                  <a:cubicBezTo>
                    <a:pt x="829" y="715"/>
                    <a:pt x="707" y="601"/>
                    <a:pt x="607" y="479"/>
                  </a:cubicBezTo>
                  <a:lnTo>
                    <a:pt x="607" y="479"/>
                  </a:lnTo>
                  <a:cubicBezTo>
                    <a:pt x="400" y="378"/>
                    <a:pt x="197" y="305"/>
                    <a:pt x="1" y="267"/>
                  </a:cubicBezTo>
                  <a:close/>
                  <a:moveTo>
                    <a:pt x="381" y="0"/>
                  </a:moveTo>
                  <a:lnTo>
                    <a:pt x="381" y="0"/>
                  </a:lnTo>
                  <a:cubicBezTo>
                    <a:pt x="402" y="185"/>
                    <a:pt x="489" y="337"/>
                    <a:pt x="607" y="479"/>
                  </a:cubicBezTo>
                  <a:lnTo>
                    <a:pt x="607" y="479"/>
                  </a:lnTo>
                  <a:cubicBezTo>
                    <a:pt x="2042" y="1182"/>
                    <a:pt x="3659" y="3230"/>
                    <a:pt x="4490" y="4261"/>
                  </a:cubicBezTo>
                  <a:cubicBezTo>
                    <a:pt x="5898" y="6087"/>
                    <a:pt x="7077" y="7952"/>
                    <a:pt x="8332" y="9854"/>
                  </a:cubicBezTo>
                  <a:cubicBezTo>
                    <a:pt x="8218" y="8979"/>
                    <a:pt x="7534" y="8218"/>
                    <a:pt x="7381" y="7305"/>
                  </a:cubicBezTo>
                  <a:lnTo>
                    <a:pt x="7381" y="7305"/>
                  </a:lnTo>
                  <a:cubicBezTo>
                    <a:pt x="8218" y="8598"/>
                    <a:pt x="9854" y="10653"/>
                    <a:pt x="10197" y="12365"/>
                  </a:cubicBezTo>
                  <a:cubicBezTo>
                    <a:pt x="10121" y="10348"/>
                    <a:pt x="8371" y="8218"/>
                    <a:pt x="7572" y="6468"/>
                  </a:cubicBezTo>
                  <a:cubicBezTo>
                    <a:pt x="6887" y="5022"/>
                    <a:pt x="6316" y="3500"/>
                    <a:pt x="5327" y="2321"/>
                  </a:cubicBezTo>
                  <a:lnTo>
                    <a:pt x="5327" y="2321"/>
                  </a:lnTo>
                  <a:cubicBezTo>
                    <a:pt x="5365" y="3006"/>
                    <a:pt x="5631" y="3805"/>
                    <a:pt x="5745" y="4451"/>
                  </a:cubicBezTo>
                  <a:cubicBezTo>
                    <a:pt x="5099" y="3615"/>
                    <a:pt x="4376" y="1408"/>
                    <a:pt x="3273" y="1180"/>
                  </a:cubicBezTo>
                  <a:lnTo>
                    <a:pt x="3273" y="1180"/>
                  </a:lnTo>
                  <a:cubicBezTo>
                    <a:pt x="3463" y="1560"/>
                    <a:pt x="3767" y="1903"/>
                    <a:pt x="3919" y="2321"/>
                  </a:cubicBezTo>
                  <a:cubicBezTo>
                    <a:pt x="2778" y="1522"/>
                    <a:pt x="1827" y="153"/>
                    <a:pt x="381" y="0"/>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4680725" y="3967900"/>
              <a:ext cx="142700" cy="254900"/>
            </a:xfrm>
            <a:custGeom>
              <a:avLst/>
              <a:gdLst/>
              <a:ahLst/>
              <a:cxnLst/>
              <a:rect l="l" t="t" r="r" b="b"/>
              <a:pathLst>
                <a:path w="5708" h="10196" extrusionOk="0">
                  <a:moveTo>
                    <a:pt x="5251" y="0"/>
                  </a:moveTo>
                  <a:lnTo>
                    <a:pt x="5251" y="0"/>
                  </a:lnTo>
                  <a:cubicBezTo>
                    <a:pt x="3919" y="1103"/>
                    <a:pt x="3120" y="3158"/>
                    <a:pt x="2359" y="4679"/>
                  </a:cubicBezTo>
                  <a:cubicBezTo>
                    <a:pt x="1522" y="6239"/>
                    <a:pt x="267" y="8370"/>
                    <a:pt x="0" y="10196"/>
                  </a:cubicBezTo>
                  <a:cubicBezTo>
                    <a:pt x="115" y="9511"/>
                    <a:pt x="761" y="8864"/>
                    <a:pt x="1218" y="8332"/>
                  </a:cubicBezTo>
                  <a:cubicBezTo>
                    <a:pt x="1903" y="7381"/>
                    <a:pt x="2587" y="6391"/>
                    <a:pt x="3196" y="5402"/>
                  </a:cubicBezTo>
                  <a:cubicBezTo>
                    <a:pt x="3957" y="4185"/>
                    <a:pt x="4756" y="2853"/>
                    <a:pt x="5707" y="1902"/>
                  </a:cubicBezTo>
                  <a:cubicBezTo>
                    <a:pt x="4680" y="1902"/>
                    <a:pt x="4109" y="3386"/>
                    <a:pt x="3539" y="4109"/>
                  </a:cubicBezTo>
                  <a:cubicBezTo>
                    <a:pt x="3666" y="3728"/>
                    <a:pt x="3828" y="3359"/>
                    <a:pt x="3993" y="2988"/>
                  </a:cubicBezTo>
                  <a:lnTo>
                    <a:pt x="3993" y="2988"/>
                  </a:lnTo>
                  <a:cubicBezTo>
                    <a:pt x="3993" y="2994"/>
                    <a:pt x="3994" y="3000"/>
                    <a:pt x="3995" y="3006"/>
                  </a:cubicBezTo>
                  <a:cubicBezTo>
                    <a:pt x="4147" y="2777"/>
                    <a:pt x="4338" y="2435"/>
                    <a:pt x="4376" y="2092"/>
                  </a:cubicBezTo>
                  <a:lnTo>
                    <a:pt x="4376" y="2092"/>
                  </a:lnTo>
                  <a:cubicBezTo>
                    <a:pt x="4257" y="2396"/>
                    <a:pt x="4124" y="2693"/>
                    <a:pt x="3993" y="2988"/>
                  </a:cubicBezTo>
                  <a:lnTo>
                    <a:pt x="3993" y="2988"/>
                  </a:lnTo>
                  <a:cubicBezTo>
                    <a:pt x="3923" y="2484"/>
                    <a:pt x="4082" y="2016"/>
                    <a:pt x="4311" y="1571"/>
                  </a:cubicBezTo>
                  <a:lnTo>
                    <a:pt x="4311" y="1571"/>
                  </a:lnTo>
                  <a:cubicBezTo>
                    <a:pt x="4306" y="1605"/>
                    <a:pt x="4302" y="1640"/>
                    <a:pt x="4299" y="1674"/>
                  </a:cubicBezTo>
                  <a:lnTo>
                    <a:pt x="5251" y="0"/>
                  </a:ln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4084750" y="3824275"/>
              <a:ext cx="278325" cy="285350"/>
            </a:xfrm>
            <a:custGeom>
              <a:avLst/>
              <a:gdLst/>
              <a:ahLst/>
              <a:cxnLst/>
              <a:rect l="l" t="t" r="r" b="b"/>
              <a:pathLst>
                <a:path w="11133" h="11414" extrusionOk="0">
                  <a:moveTo>
                    <a:pt x="5" y="789"/>
                  </a:moveTo>
                  <a:cubicBezTo>
                    <a:pt x="1" y="789"/>
                    <a:pt x="16" y="803"/>
                    <a:pt x="62" y="837"/>
                  </a:cubicBezTo>
                  <a:cubicBezTo>
                    <a:pt x="87" y="851"/>
                    <a:pt x="112" y="865"/>
                    <a:pt x="137" y="879"/>
                  </a:cubicBezTo>
                  <a:lnTo>
                    <a:pt x="137" y="879"/>
                  </a:lnTo>
                  <a:cubicBezTo>
                    <a:pt x="82" y="834"/>
                    <a:pt x="13" y="789"/>
                    <a:pt x="5" y="789"/>
                  </a:cubicBezTo>
                  <a:close/>
                  <a:moveTo>
                    <a:pt x="137" y="879"/>
                  </a:moveTo>
                  <a:cubicBezTo>
                    <a:pt x="152" y="891"/>
                    <a:pt x="165" y="902"/>
                    <a:pt x="176" y="913"/>
                  </a:cubicBezTo>
                  <a:lnTo>
                    <a:pt x="222" y="927"/>
                  </a:lnTo>
                  <a:lnTo>
                    <a:pt x="222" y="927"/>
                  </a:lnTo>
                  <a:cubicBezTo>
                    <a:pt x="194" y="911"/>
                    <a:pt x="166" y="895"/>
                    <a:pt x="137" y="879"/>
                  </a:cubicBezTo>
                  <a:close/>
                  <a:moveTo>
                    <a:pt x="2763" y="1370"/>
                  </a:moveTo>
                  <a:lnTo>
                    <a:pt x="2763" y="1370"/>
                  </a:lnTo>
                  <a:cubicBezTo>
                    <a:pt x="2911" y="1695"/>
                    <a:pt x="3150" y="2042"/>
                    <a:pt x="3392" y="2360"/>
                  </a:cubicBezTo>
                  <a:lnTo>
                    <a:pt x="3392" y="2360"/>
                  </a:lnTo>
                  <a:cubicBezTo>
                    <a:pt x="3163" y="2023"/>
                    <a:pt x="2960" y="1665"/>
                    <a:pt x="2763" y="1370"/>
                  </a:cubicBezTo>
                  <a:close/>
                  <a:moveTo>
                    <a:pt x="24" y="0"/>
                  </a:moveTo>
                  <a:lnTo>
                    <a:pt x="24" y="0"/>
                  </a:lnTo>
                  <a:cubicBezTo>
                    <a:pt x="214" y="609"/>
                    <a:pt x="823" y="951"/>
                    <a:pt x="1355" y="1256"/>
                  </a:cubicBezTo>
                  <a:lnTo>
                    <a:pt x="222" y="927"/>
                  </a:lnTo>
                  <a:lnTo>
                    <a:pt x="222" y="927"/>
                  </a:lnTo>
                  <a:cubicBezTo>
                    <a:pt x="2246" y="2082"/>
                    <a:pt x="3988" y="4034"/>
                    <a:pt x="5730" y="5517"/>
                  </a:cubicBezTo>
                  <a:cubicBezTo>
                    <a:pt x="7329" y="6824"/>
                    <a:pt x="8794" y="8243"/>
                    <a:pt x="10041" y="9858"/>
                  </a:cubicBezTo>
                  <a:lnTo>
                    <a:pt x="10041" y="9858"/>
                  </a:lnTo>
                  <a:cubicBezTo>
                    <a:pt x="9055" y="8324"/>
                    <a:pt x="8190" y="6710"/>
                    <a:pt x="6948" y="5327"/>
                  </a:cubicBezTo>
                  <a:cubicBezTo>
                    <a:pt x="5730" y="3881"/>
                    <a:pt x="4627" y="2321"/>
                    <a:pt x="3524" y="799"/>
                  </a:cubicBezTo>
                  <a:lnTo>
                    <a:pt x="3524" y="799"/>
                  </a:lnTo>
                  <a:cubicBezTo>
                    <a:pt x="3638" y="1674"/>
                    <a:pt x="4323" y="2549"/>
                    <a:pt x="4475" y="3386"/>
                  </a:cubicBezTo>
                  <a:cubicBezTo>
                    <a:pt x="4120" y="3244"/>
                    <a:pt x="3823" y="2945"/>
                    <a:pt x="3561" y="2597"/>
                  </a:cubicBezTo>
                  <a:lnTo>
                    <a:pt x="3561" y="2597"/>
                  </a:lnTo>
                  <a:cubicBezTo>
                    <a:pt x="3574" y="2606"/>
                    <a:pt x="3587" y="2616"/>
                    <a:pt x="3600" y="2625"/>
                  </a:cubicBezTo>
                  <a:cubicBezTo>
                    <a:pt x="3532" y="2540"/>
                    <a:pt x="3462" y="2451"/>
                    <a:pt x="3392" y="2360"/>
                  </a:cubicBezTo>
                  <a:lnTo>
                    <a:pt x="3392" y="2360"/>
                  </a:lnTo>
                  <a:cubicBezTo>
                    <a:pt x="3447" y="2440"/>
                    <a:pt x="3503" y="2520"/>
                    <a:pt x="3561" y="2597"/>
                  </a:cubicBezTo>
                  <a:lnTo>
                    <a:pt x="3561" y="2597"/>
                  </a:lnTo>
                  <a:cubicBezTo>
                    <a:pt x="2329" y="1689"/>
                    <a:pt x="1567" y="565"/>
                    <a:pt x="24" y="0"/>
                  </a:cubicBezTo>
                  <a:close/>
                  <a:moveTo>
                    <a:pt x="10041" y="9858"/>
                  </a:moveTo>
                  <a:cubicBezTo>
                    <a:pt x="10383" y="10390"/>
                    <a:pt x="10740" y="10913"/>
                    <a:pt x="11133" y="11414"/>
                  </a:cubicBezTo>
                  <a:cubicBezTo>
                    <a:pt x="10791" y="10875"/>
                    <a:pt x="10427" y="10357"/>
                    <a:pt x="10041" y="9858"/>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4560875" y="3937450"/>
              <a:ext cx="131275" cy="329100"/>
            </a:xfrm>
            <a:custGeom>
              <a:avLst/>
              <a:gdLst/>
              <a:ahLst/>
              <a:cxnLst/>
              <a:rect l="l" t="t" r="r" b="b"/>
              <a:pathLst>
                <a:path w="5251" h="13164" extrusionOk="0">
                  <a:moveTo>
                    <a:pt x="3425" y="1"/>
                  </a:moveTo>
                  <a:lnTo>
                    <a:pt x="3425" y="1"/>
                  </a:lnTo>
                  <a:cubicBezTo>
                    <a:pt x="3235" y="153"/>
                    <a:pt x="3044" y="343"/>
                    <a:pt x="2892" y="571"/>
                  </a:cubicBezTo>
                  <a:lnTo>
                    <a:pt x="3044" y="77"/>
                  </a:lnTo>
                  <a:lnTo>
                    <a:pt x="3044" y="77"/>
                  </a:lnTo>
                  <a:cubicBezTo>
                    <a:pt x="2284" y="1332"/>
                    <a:pt x="1827" y="2664"/>
                    <a:pt x="1447" y="4147"/>
                  </a:cubicBezTo>
                  <a:cubicBezTo>
                    <a:pt x="800" y="6316"/>
                    <a:pt x="1" y="8903"/>
                    <a:pt x="39" y="11224"/>
                  </a:cubicBezTo>
                  <a:cubicBezTo>
                    <a:pt x="153" y="10463"/>
                    <a:pt x="419" y="9740"/>
                    <a:pt x="724" y="9093"/>
                  </a:cubicBezTo>
                  <a:lnTo>
                    <a:pt x="724" y="9093"/>
                  </a:lnTo>
                  <a:cubicBezTo>
                    <a:pt x="419" y="10349"/>
                    <a:pt x="39" y="11870"/>
                    <a:pt x="419" y="13164"/>
                  </a:cubicBezTo>
                  <a:cubicBezTo>
                    <a:pt x="762" y="9283"/>
                    <a:pt x="3197" y="5593"/>
                    <a:pt x="5251" y="2473"/>
                  </a:cubicBezTo>
                  <a:cubicBezTo>
                    <a:pt x="5188" y="2465"/>
                    <a:pt x="5127" y="2460"/>
                    <a:pt x="5067" y="2460"/>
                  </a:cubicBezTo>
                  <a:cubicBezTo>
                    <a:pt x="3851" y="2460"/>
                    <a:pt x="3161" y="4223"/>
                    <a:pt x="2436" y="4984"/>
                  </a:cubicBezTo>
                  <a:cubicBezTo>
                    <a:pt x="2892" y="3425"/>
                    <a:pt x="4034" y="1484"/>
                    <a:pt x="4034" y="1484"/>
                  </a:cubicBezTo>
                  <a:lnTo>
                    <a:pt x="4034" y="1484"/>
                  </a:lnTo>
                  <a:cubicBezTo>
                    <a:pt x="3577" y="1560"/>
                    <a:pt x="3006" y="2245"/>
                    <a:pt x="2664" y="2550"/>
                  </a:cubicBezTo>
                  <a:cubicBezTo>
                    <a:pt x="2778" y="1713"/>
                    <a:pt x="3425" y="800"/>
                    <a:pt x="3425" y="1"/>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4267300" y="4470175"/>
              <a:ext cx="357700" cy="439250"/>
            </a:xfrm>
            <a:custGeom>
              <a:avLst/>
              <a:gdLst/>
              <a:ahLst/>
              <a:cxnLst/>
              <a:rect l="l" t="t" r="r" b="b"/>
              <a:pathLst>
                <a:path w="14308" h="17570" extrusionOk="0">
                  <a:moveTo>
                    <a:pt x="5683" y="1"/>
                  </a:moveTo>
                  <a:cubicBezTo>
                    <a:pt x="5379" y="1"/>
                    <a:pt x="5072" y="88"/>
                    <a:pt x="4896" y="225"/>
                  </a:cubicBezTo>
                  <a:cubicBezTo>
                    <a:pt x="4822" y="262"/>
                    <a:pt x="4386" y="986"/>
                    <a:pt x="4611" y="1022"/>
                  </a:cubicBezTo>
                  <a:lnTo>
                    <a:pt x="4611" y="1022"/>
                  </a:lnTo>
                  <a:cubicBezTo>
                    <a:pt x="4585" y="1020"/>
                    <a:pt x="4559" y="1019"/>
                    <a:pt x="4534" y="1019"/>
                  </a:cubicBezTo>
                  <a:cubicBezTo>
                    <a:pt x="4130" y="1019"/>
                    <a:pt x="3858" y="1247"/>
                    <a:pt x="3717" y="1670"/>
                  </a:cubicBezTo>
                  <a:cubicBezTo>
                    <a:pt x="3679" y="1822"/>
                    <a:pt x="3679" y="2089"/>
                    <a:pt x="3564" y="2241"/>
                  </a:cubicBezTo>
                  <a:cubicBezTo>
                    <a:pt x="3412" y="2621"/>
                    <a:pt x="3336" y="2659"/>
                    <a:pt x="3488" y="3116"/>
                  </a:cubicBezTo>
                  <a:cubicBezTo>
                    <a:pt x="3602" y="3534"/>
                    <a:pt x="3907" y="3991"/>
                    <a:pt x="3793" y="4486"/>
                  </a:cubicBezTo>
                  <a:cubicBezTo>
                    <a:pt x="3717" y="4980"/>
                    <a:pt x="3374" y="5246"/>
                    <a:pt x="3146" y="5627"/>
                  </a:cubicBezTo>
                  <a:cubicBezTo>
                    <a:pt x="2918" y="6083"/>
                    <a:pt x="2804" y="6502"/>
                    <a:pt x="2613" y="6958"/>
                  </a:cubicBezTo>
                  <a:cubicBezTo>
                    <a:pt x="2461" y="7339"/>
                    <a:pt x="2233" y="7871"/>
                    <a:pt x="2043" y="8214"/>
                  </a:cubicBezTo>
                  <a:cubicBezTo>
                    <a:pt x="1814" y="8594"/>
                    <a:pt x="1472" y="8785"/>
                    <a:pt x="1206" y="9203"/>
                  </a:cubicBezTo>
                  <a:cubicBezTo>
                    <a:pt x="901" y="9622"/>
                    <a:pt x="521" y="10002"/>
                    <a:pt x="293" y="10458"/>
                  </a:cubicBezTo>
                  <a:cubicBezTo>
                    <a:pt x="50" y="10884"/>
                    <a:pt x="1" y="11406"/>
                    <a:pt x="416" y="11406"/>
                  </a:cubicBezTo>
                  <a:cubicBezTo>
                    <a:pt x="521" y="11406"/>
                    <a:pt x="656" y="11372"/>
                    <a:pt x="825" y="11295"/>
                  </a:cubicBezTo>
                  <a:cubicBezTo>
                    <a:pt x="1472" y="10991"/>
                    <a:pt x="1967" y="10230"/>
                    <a:pt x="2271" y="9583"/>
                  </a:cubicBezTo>
                  <a:cubicBezTo>
                    <a:pt x="2994" y="8252"/>
                    <a:pt x="3717" y="6920"/>
                    <a:pt x="4516" y="5703"/>
                  </a:cubicBezTo>
                  <a:cubicBezTo>
                    <a:pt x="4744" y="5323"/>
                    <a:pt x="5238" y="4638"/>
                    <a:pt x="5619" y="4409"/>
                  </a:cubicBezTo>
                  <a:cubicBezTo>
                    <a:pt x="5774" y="4328"/>
                    <a:pt x="5896" y="4292"/>
                    <a:pt x="5989" y="4292"/>
                  </a:cubicBezTo>
                  <a:cubicBezTo>
                    <a:pt x="6329" y="4292"/>
                    <a:pt x="6285" y="4776"/>
                    <a:pt x="6075" y="5284"/>
                  </a:cubicBezTo>
                  <a:cubicBezTo>
                    <a:pt x="5847" y="5931"/>
                    <a:pt x="5657" y="6426"/>
                    <a:pt x="5657" y="7111"/>
                  </a:cubicBezTo>
                  <a:cubicBezTo>
                    <a:pt x="5657" y="7529"/>
                    <a:pt x="5581" y="7948"/>
                    <a:pt x="5581" y="8366"/>
                  </a:cubicBezTo>
                  <a:cubicBezTo>
                    <a:pt x="5581" y="8590"/>
                    <a:pt x="5661" y="9027"/>
                    <a:pt x="5912" y="9027"/>
                  </a:cubicBezTo>
                  <a:cubicBezTo>
                    <a:pt x="5960" y="9027"/>
                    <a:pt x="6014" y="9011"/>
                    <a:pt x="6075" y="8975"/>
                  </a:cubicBezTo>
                  <a:cubicBezTo>
                    <a:pt x="6456" y="8746"/>
                    <a:pt x="6456" y="8138"/>
                    <a:pt x="6532" y="7757"/>
                  </a:cubicBezTo>
                  <a:cubicBezTo>
                    <a:pt x="6570" y="7415"/>
                    <a:pt x="6570" y="7035"/>
                    <a:pt x="6646" y="6730"/>
                  </a:cubicBezTo>
                  <a:cubicBezTo>
                    <a:pt x="6729" y="6498"/>
                    <a:pt x="6848" y="6396"/>
                    <a:pt x="6966" y="6396"/>
                  </a:cubicBezTo>
                  <a:cubicBezTo>
                    <a:pt x="7118" y="6396"/>
                    <a:pt x="7266" y="6566"/>
                    <a:pt x="7331" y="6844"/>
                  </a:cubicBezTo>
                  <a:cubicBezTo>
                    <a:pt x="7483" y="7301"/>
                    <a:pt x="7369" y="7948"/>
                    <a:pt x="7331" y="8442"/>
                  </a:cubicBezTo>
                  <a:cubicBezTo>
                    <a:pt x="7179" y="9507"/>
                    <a:pt x="6912" y="10573"/>
                    <a:pt x="6836" y="11638"/>
                  </a:cubicBezTo>
                  <a:cubicBezTo>
                    <a:pt x="6798" y="12817"/>
                    <a:pt x="6722" y="14073"/>
                    <a:pt x="6836" y="15252"/>
                  </a:cubicBezTo>
                  <a:cubicBezTo>
                    <a:pt x="6950" y="15861"/>
                    <a:pt x="7103" y="16393"/>
                    <a:pt x="7293" y="17002"/>
                  </a:cubicBezTo>
                  <a:cubicBezTo>
                    <a:pt x="7357" y="17259"/>
                    <a:pt x="7367" y="17569"/>
                    <a:pt x="7596" y="17569"/>
                  </a:cubicBezTo>
                  <a:cubicBezTo>
                    <a:pt x="7639" y="17569"/>
                    <a:pt x="7690" y="17559"/>
                    <a:pt x="7749" y="17535"/>
                  </a:cubicBezTo>
                  <a:cubicBezTo>
                    <a:pt x="8054" y="17459"/>
                    <a:pt x="8130" y="16964"/>
                    <a:pt x="8168" y="16736"/>
                  </a:cubicBezTo>
                  <a:cubicBezTo>
                    <a:pt x="8358" y="15785"/>
                    <a:pt x="8282" y="14757"/>
                    <a:pt x="8244" y="13806"/>
                  </a:cubicBezTo>
                  <a:cubicBezTo>
                    <a:pt x="8168" y="12779"/>
                    <a:pt x="8168" y="11790"/>
                    <a:pt x="8320" y="10725"/>
                  </a:cubicBezTo>
                  <a:cubicBezTo>
                    <a:pt x="8434" y="9964"/>
                    <a:pt x="8738" y="9203"/>
                    <a:pt x="8815" y="8404"/>
                  </a:cubicBezTo>
                  <a:cubicBezTo>
                    <a:pt x="8815" y="8100"/>
                    <a:pt x="8662" y="7149"/>
                    <a:pt x="9043" y="7073"/>
                  </a:cubicBezTo>
                  <a:cubicBezTo>
                    <a:pt x="9064" y="7067"/>
                    <a:pt x="9083" y="7064"/>
                    <a:pt x="9102" y="7064"/>
                  </a:cubicBezTo>
                  <a:cubicBezTo>
                    <a:pt x="9553" y="7064"/>
                    <a:pt x="9293" y="8792"/>
                    <a:pt x="9842" y="8975"/>
                  </a:cubicBezTo>
                  <a:cubicBezTo>
                    <a:pt x="9896" y="8991"/>
                    <a:pt x="9944" y="8999"/>
                    <a:pt x="9986" y="8999"/>
                  </a:cubicBezTo>
                  <a:cubicBezTo>
                    <a:pt x="10512" y="8999"/>
                    <a:pt x="10099" y="7793"/>
                    <a:pt x="10597" y="7793"/>
                  </a:cubicBezTo>
                  <a:cubicBezTo>
                    <a:pt x="10611" y="7793"/>
                    <a:pt x="10625" y="7793"/>
                    <a:pt x="10641" y="7795"/>
                  </a:cubicBezTo>
                  <a:cubicBezTo>
                    <a:pt x="10641" y="7986"/>
                    <a:pt x="10565" y="8366"/>
                    <a:pt x="10755" y="8480"/>
                  </a:cubicBezTo>
                  <a:cubicBezTo>
                    <a:pt x="10801" y="8526"/>
                    <a:pt x="10846" y="8546"/>
                    <a:pt x="10892" y="8546"/>
                  </a:cubicBezTo>
                  <a:cubicBezTo>
                    <a:pt x="11170" y="8546"/>
                    <a:pt x="11447" y="7812"/>
                    <a:pt x="11828" y="7812"/>
                  </a:cubicBezTo>
                  <a:cubicBezTo>
                    <a:pt x="11953" y="7812"/>
                    <a:pt x="12088" y="7891"/>
                    <a:pt x="12238" y="8100"/>
                  </a:cubicBezTo>
                  <a:cubicBezTo>
                    <a:pt x="12543" y="8594"/>
                    <a:pt x="12657" y="9507"/>
                    <a:pt x="13380" y="9545"/>
                  </a:cubicBezTo>
                  <a:cubicBezTo>
                    <a:pt x="13393" y="9546"/>
                    <a:pt x="13405" y="9547"/>
                    <a:pt x="13417" y="9547"/>
                  </a:cubicBezTo>
                  <a:cubicBezTo>
                    <a:pt x="14291" y="9547"/>
                    <a:pt x="12847" y="6835"/>
                    <a:pt x="12847" y="6159"/>
                  </a:cubicBezTo>
                  <a:lnTo>
                    <a:pt x="12847" y="6159"/>
                  </a:lnTo>
                  <a:cubicBezTo>
                    <a:pt x="13075" y="6502"/>
                    <a:pt x="13304" y="7491"/>
                    <a:pt x="13684" y="7605"/>
                  </a:cubicBezTo>
                  <a:cubicBezTo>
                    <a:pt x="13741" y="7621"/>
                    <a:pt x="13791" y="7628"/>
                    <a:pt x="13834" y="7628"/>
                  </a:cubicBezTo>
                  <a:cubicBezTo>
                    <a:pt x="14307" y="7628"/>
                    <a:pt x="13976" y="6736"/>
                    <a:pt x="13836" y="6388"/>
                  </a:cubicBezTo>
                  <a:cubicBezTo>
                    <a:pt x="13570" y="5817"/>
                    <a:pt x="13304" y="5589"/>
                    <a:pt x="13266" y="4942"/>
                  </a:cubicBezTo>
                  <a:cubicBezTo>
                    <a:pt x="13228" y="4105"/>
                    <a:pt x="13456" y="4105"/>
                    <a:pt x="13798" y="3534"/>
                  </a:cubicBezTo>
                  <a:cubicBezTo>
                    <a:pt x="14255" y="2697"/>
                    <a:pt x="13304" y="1556"/>
                    <a:pt x="12657" y="1062"/>
                  </a:cubicBezTo>
                  <a:cubicBezTo>
                    <a:pt x="12449" y="888"/>
                    <a:pt x="11958" y="400"/>
                    <a:pt x="11584" y="400"/>
                  </a:cubicBezTo>
                  <a:cubicBezTo>
                    <a:pt x="11547" y="400"/>
                    <a:pt x="11512" y="405"/>
                    <a:pt x="11478" y="415"/>
                  </a:cubicBezTo>
                  <a:cubicBezTo>
                    <a:pt x="11135" y="491"/>
                    <a:pt x="10831" y="1290"/>
                    <a:pt x="10907" y="1594"/>
                  </a:cubicBezTo>
                  <a:cubicBezTo>
                    <a:pt x="10945" y="2089"/>
                    <a:pt x="11706" y="1899"/>
                    <a:pt x="11554" y="2393"/>
                  </a:cubicBezTo>
                  <a:cubicBezTo>
                    <a:pt x="11516" y="2583"/>
                    <a:pt x="10907" y="2736"/>
                    <a:pt x="10717" y="2774"/>
                  </a:cubicBezTo>
                  <a:cubicBezTo>
                    <a:pt x="10282" y="2919"/>
                    <a:pt x="9674" y="3271"/>
                    <a:pt x="9025" y="3271"/>
                  </a:cubicBezTo>
                  <a:cubicBezTo>
                    <a:pt x="8993" y="3271"/>
                    <a:pt x="8961" y="3270"/>
                    <a:pt x="8929" y="3268"/>
                  </a:cubicBezTo>
                  <a:cubicBezTo>
                    <a:pt x="8092" y="3230"/>
                    <a:pt x="5695" y="2659"/>
                    <a:pt x="6151" y="1366"/>
                  </a:cubicBezTo>
                  <a:lnTo>
                    <a:pt x="6151" y="1366"/>
                  </a:lnTo>
                  <a:cubicBezTo>
                    <a:pt x="6221" y="1389"/>
                    <a:pt x="6282" y="1400"/>
                    <a:pt x="6336" y="1400"/>
                  </a:cubicBezTo>
                  <a:cubicBezTo>
                    <a:pt x="6811" y="1400"/>
                    <a:pt x="6691" y="570"/>
                    <a:pt x="6418" y="263"/>
                  </a:cubicBezTo>
                  <a:cubicBezTo>
                    <a:pt x="6252" y="78"/>
                    <a:pt x="5969" y="1"/>
                    <a:pt x="5683" y="1"/>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4366850" y="4478750"/>
              <a:ext cx="237775" cy="180425"/>
            </a:xfrm>
            <a:custGeom>
              <a:avLst/>
              <a:gdLst/>
              <a:ahLst/>
              <a:cxnLst/>
              <a:rect l="l" t="t" r="r" b="b"/>
              <a:pathLst>
                <a:path w="9511" h="7217" extrusionOk="0">
                  <a:moveTo>
                    <a:pt x="1625" y="1"/>
                  </a:moveTo>
                  <a:cubicBezTo>
                    <a:pt x="1560" y="1"/>
                    <a:pt x="1499" y="11"/>
                    <a:pt x="1447" y="34"/>
                  </a:cubicBezTo>
                  <a:cubicBezTo>
                    <a:pt x="1066" y="110"/>
                    <a:pt x="1104" y="757"/>
                    <a:pt x="1104" y="757"/>
                  </a:cubicBezTo>
                  <a:cubicBezTo>
                    <a:pt x="876" y="833"/>
                    <a:pt x="572" y="947"/>
                    <a:pt x="572" y="1251"/>
                  </a:cubicBezTo>
                  <a:cubicBezTo>
                    <a:pt x="572" y="1403"/>
                    <a:pt x="686" y="1518"/>
                    <a:pt x="686" y="1594"/>
                  </a:cubicBezTo>
                  <a:cubicBezTo>
                    <a:pt x="610" y="1784"/>
                    <a:pt x="419" y="1898"/>
                    <a:pt x="343" y="2088"/>
                  </a:cubicBezTo>
                  <a:cubicBezTo>
                    <a:pt x="153" y="2354"/>
                    <a:pt x="1" y="2963"/>
                    <a:pt x="153" y="3306"/>
                  </a:cubicBezTo>
                  <a:cubicBezTo>
                    <a:pt x="237" y="3557"/>
                    <a:pt x="372" y="3653"/>
                    <a:pt x="520" y="3653"/>
                  </a:cubicBezTo>
                  <a:cubicBezTo>
                    <a:pt x="708" y="3653"/>
                    <a:pt x="917" y="3497"/>
                    <a:pt x="1066" y="3306"/>
                  </a:cubicBezTo>
                  <a:cubicBezTo>
                    <a:pt x="1209" y="3105"/>
                    <a:pt x="1374" y="2883"/>
                    <a:pt x="1561" y="2883"/>
                  </a:cubicBezTo>
                  <a:cubicBezTo>
                    <a:pt x="1622" y="2883"/>
                    <a:pt x="1685" y="2907"/>
                    <a:pt x="1751" y="2963"/>
                  </a:cubicBezTo>
                  <a:cubicBezTo>
                    <a:pt x="1903" y="3077"/>
                    <a:pt x="1751" y="3306"/>
                    <a:pt x="2055" y="3344"/>
                  </a:cubicBezTo>
                  <a:cubicBezTo>
                    <a:pt x="2081" y="3356"/>
                    <a:pt x="2104" y="3362"/>
                    <a:pt x="2126" y="3362"/>
                  </a:cubicBezTo>
                  <a:cubicBezTo>
                    <a:pt x="2235" y="3362"/>
                    <a:pt x="2309" y="3229"/>
                    <a:pt x="2436" y="3229"/>
                  </a:cubicBezTo>
                  <a:cubicBezTo>
                    <a:pt x="2930" y="3268"/>
                    <a:pt x="2588" y="4561"/>
                    <a:pt x="2626" y="4941"/>
                  </a:cubicBezTo>
                  <a:cubicBezTo>
                    <a:pt x="2676" y="5192"/>
                    <a:pt x="2792" y="5443"/>
                    <a:pt x="2953" y="5443"/>
                  </a:cubicBezTo>
                  <a:cubicBezTo>
                    <a:pt x="3036" y="5443"/>
                    <a:pt x="3131" y="5376"/>
                    <a:pt x="3235" y="5208"/>
                  </a:cubicBezTo>
                  <a:cubicBezTo>
                    <a:pt x="3339" y="5034"/>
                    <a:pt x="3411" y="4352"/>
                    <a:pt x="3714" y="4352"/>
                  </a:cubicBezTo>
                  <a:cubicBezTo>
                    <a:pt x="3742" y="4352"/>
                    <a:pt x="3773" y="4358"/>
                    <a:pt x="3805" y="4371"/>
                  </a:cubicBezTo>
                  <a:cubicBezTo>
                    <a:pt x="4189" y="4545"/>
                    <a:pt x="3869" y="7217"/>
                    <a:pt x="4489" y="7217"/>
                  </a:cubicBezTo>
                  <a:cubicBezTo>
                    <a:pt x="4544" y="7217"/>
                    <a:pt x="4608" y="7195"/>
                    <a:pt x="4680" y="7148"/>
                  </a:cubicBezTo>
                  <a:cubicBezTo>
                    <a:pt x="4871" y="7072"/>
                    <a:pt x="4871" y="6539"/>
                    <a:pt x="4909" y="6349"/>
                  </a:cubicBezTo>
                  <a:cubicBezTo>
                    <a:pt x="4947" y="5816"/>
                    <a:pt x="5099" y="5360"/>
                    <a:pt x="5099" y="4827"/>
                  </a:cubicBezTo>
                  <a:cubicBezTo>
                    <a:pt x="5099" y="4561"/>
                    <a:pt x="5099" y="3876"/>
                    <a:pt x="5517" y="3838"/>
                  </a:cubicBezTo>
                  <a:cubicBezTo>
                    <a:pt x="5527" y="3837"/>
                    <a:pt x="5536" y="3837"/>
                    <a:pt x="5545" y="3837"/>
                  </a:cubicBezTo>
                  <a:cubicBezTo>
                    <a:pt x="6006" y="3837"/>
                    <a:pt x="5860" y="4794"/>
                    <a:pt x="5898" y="5018"/>
                  </a:cubicBezTo>
                  <a:cubicBezTo>
                    <a:pt x="5898" y="5170"/>
                    <a:pt x="5936" y="5436"/>
                    <a:pt x="6126" y="5512"/>
                  </a:cubicBezTo>
                  <a:cubicBezTo>
                    <a:pt x="6135" y="5513"/>
                    <a:pt x="6144" y="5514"/>
                    <a:pt x="6153" y="5514"/>
                  </a:cubicBezTo>
                  <a:cubicBezTo>
                    <a:pt x="6470" y="5514"/>
                    <a:pt x="6508" y="4859"/>
                    <a:pt x="6583" y="4637"/>
                  </a:cubicBezTo>
                  <a:cubicBezTo>
                    <a:pt x="6626" y="4390"/>
                    <a:pt x="6664" y="4321"/>
                    <a:pt x="6718" y="4321"/>
                  </a:cubicBezTo>
                  <a:cubicBezTo>
                    <a:pt x="6787" y="4321"/>
                    <a:pt x="6882" y="4436"/>
                    <a:pt x="7048" y="4436"/>
                  </a:cubicBezTo>
                  <a:cubicBezTo>
                    <a:pt x="7091" y="4436"/>
                    <a:pt x="7138" y="4428"/>
                    <a:pt x="7191" y="4409"/>
                  </a:cubicBezTo>
                  <a:cubicBezTo>
                    <a:pt x="7607" y="4236"/>
                    <a:pt x="7329" y="3590"/>
                    <a:pt x="7821" y="3590"/>
                  </a:cubicBezTo>
                  <a:cubicBezTo>
                    <a:pt x="7869" y="3590"/>
                    <a:pt x="7925" y="3596"/>
                    <a:pt x="7990" y="3610"/>
                  </a:cubicBezTo>
                  <a:cubicBezTo>
                    <a:pt x="8120" y="3624"/>
                    <a:pt x="8184" y="3639"/>
                    <a:pt x="8232" y="3639"/>
                  </a:cubicBezTo>
                  <a:cubicBezTo>
                    <a:pt x="8312" y="3639"/>
                    <a:pt x="8348" y="3600"/>
                    <a:pt x="8561" y="3458"/>
                  </a:cubicBezTo>
                  <a:cubicBezTo>
                    <a:pt x="8789" y="3268"/>
                    <a:pt x="8979" y="3229"/>
                    <a:pt x="9093" y="2887"/>
                  </a:cubicBezTo>
                  <a:cubicBezTo>
                    <a:pt x="9134" y="2906"/>
                    <a:pt x="9171" y="2914"/>
                    <a:pt x="9203" y="2914"/>
                  </a:cubicBezTo>
                  <a:cubicBezTo>
                    <a:pt x="9511" y="2914"/>
                    <a:pt x="9497" y="2180"/>
                    <a:pt x="9360" y="1974"/>
                  </a:cubicBezTo>
                  <a:cubicBezTo>
                    <a:pt x="9246" y="1708"/>
                    <a:pt x="8865" y="1556"/>
                    <a:pt x="8523" y="1556"/>
                  </a:cubicBezTo>
                  <a:cubicBezTo>
                    <a:pt x="8485" y="1061"/>
                    <a:pt x="8371" y="681"/>
                    <a:pt x="7914" y="642"/>
                  </a:cubicBezTo>
                  <a:cubicBezTo>
                    <a:pt x="7892" y="640"/>
                    <a:pt x="7869" y="638"/>
                    <a:pt x="7847" y="638"/>
                  </a:cubicBezTo>
                  <a:cubicBezTo>
                    <a:pt x="7562" y="638"/>
                    <a:pt x="7278" y="858"/>
                    <a:pt x="7420" y="1175"/>
                  </a:cubicBezTo>
                  <a:cubicBezTo>
                    <a:pt x="7534" y="1365"/>
                    <a:pt x="7838" y="1327"/>
                    <a:pt x="7800" y="1594"/>
                  </a:cubicBezTo>
                  <a:cubicBezTo>
                    <a:pt x="7800" y="1784"/>
                    <a:pt x="7420" y="2126"/>
                    <a:pt x="7343" y="2278"/>
                  </a:cubicBezTo>
                  <a:cubicBezTo>
                    <a:pt x="7077" y="2507"/>
                    <a:pt x="6811" y="2773"/>
                    <a:pt x="6468" y="2849"/>
                  </a:cubicBezTo>
                  <a:cubicBezTo>
                    <a:pt x="5936" y="2887"/>
                    <a:pt x="5517" y="3229"/>
                    <a:pt x="4985" y="3229"/>
                  </a:cubicBezTo>
                  <a:cubicBezTo>
                    <a:pt x="4718" y="3229"/>
                    <a:pt x="4414" y="3039"/>
                    <a:pt x="4148" y="2963"/>
                  </a:cubicBezTo>
                  <a:cubicBezTo>
                    <a:pt x="3729" y="2849"/>
                    <a:pt x="3159" y="2773"/>
                    <a:pt x="2816" y="2393"/>
                  </a:cubicBezTo>
                  <a:cubicBezTo>
                    <a:pt x="2588" y="2088"/>
                    <a:pt x="2055" y="1936"/>
                    <a:pt x="2017" y="1441"/>
                  </a:cubicBezTo>
                  <a:cubicBezTo>
                    <a:pt x="1979" y="1251"/>
                    <a:pt x="1979" y="1175"/>
                    <a:pt x="2017" y="1061"/>
                  </a:cubicBezTo>
                  <a:cubicBezTo>
                    <a:pt x="2093" y="871"/>
                    <a:pt x="2245" y="681"/>
                    <a:pt x="2207" y="452"/>
                  </a:cubicBezTo>
                  <a:cubicBezTo>
                    <a:pt x="2207" y="177"/>
                    <a:pt x="1889" y="1"/>
                    <a:pt x="1625" y="1"/>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4440650" y="4711650"/>
              <a:ext cx="40000" cy="172225"/>
            </a:xfrm>
            <a:custGeom>
              <a:avLst/>
              <a:gdLst/>
              <a:ahLst/>
              <a:cxnLst/>
              <a:rect l="l" t="t" r="r" b="b"/>
              <a:pathLst>
                <a:path w="1600" h="6889" extrusionOk="0">
                  <a:moveTo>
                    <a:pt x="929" y="1"/>
                  </a:moveTo>
                  <a:lnTo>
                    <a:pt x="929" y="1"/>
                  </a:lnTo>
                  <a:cubicBezTo>
                    <a:pt x="894" y="305"/>
                    <a:pt x="791" y="575"/>
                    <a:pt x="699" y="844"/>
                  </a:cubicBezTo>
                  <a:lnTo>
                    <a:pt x="699" y="844"/>
                  </a:lnTo>
                  <a:cubicBezTo>
                    <a:pt x="0" y="1661"/>
                    <a:pt x="584" y="3367"/>
                    <a:pt x="435" y="4376"/>
                  </a:cubicBezTo>
                  <a:cubicBezTo>
                    <a:pt x="359" y="4870"/>
                    <a:pt x="130" y="6772"/>
                    <a:pt x="929" y="6887"/>
                  </a:cubicBezTo>
                  <a:cubicBezTo>
                    <a:pt x="941" y="6888"/>
                    <a:pt x="952" y="6888"/>
                    <a:pt x="962" y="6888"/>
                  </a:cubicBezTo>
                  <a:cubicBezTo>
                    <a:pt x="1599" y="6888"/>
                    <a:pt x="1156" y="4672"/>
                    <a:pt x="1082" y="4185"/>
                  </a:cubicBezTo>
                  <a:cubicBezTo>
                    <a:pt x="1005" y="3272"/>
                    <a:pt x="1005" y="2359"/>
                    <a:pt x="929" y="1446"/>
                  </a:cubicBezTo>
                  <a:cubicBezTo>
                    <a:pt x="853" y="952"/>
                    <a:pt x="929" y="495"/>
                    <a:pt x="929" y="1"/>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4537750" y="4600675"/>
              <a:ext cx="62150" cy="73900"/>
            </a:xfrm>
            <a:custGeom>
              <a:avLst/>
              <a:gdLst/>
              <a:ahLst/>
              <a:cxnLst/>
              <a:rect l="l" t="t" r="r" b="b"/>
              <a:pathLst>
                <a:path w="2486" h="2956" extrusionOk="0">
                  <a:moveTo>
                    <a:pt x="279" y="825"/>
                  </a:moveTo>
                  <a:cubicBezTo>
                    <a:pt x="282" y="874"/>
                    <a:pt x="282" y="927"/>
                    <a:pt x="279" y="983"/>
                  </a:cubicBezTo>
                  <a:lnTo>
                    <a:pt x="279" y="983"/>
                  </a:lnTo>
                  <a:lnTo>
                    <a:pt x="279" y="825"/>
                  </a:lnTo>
                  <a:close/>
                  <a:moveTo>
                    <a:pt x="1272" y="1"/>
                  </a:moveTo>
                  <a:cubicBezTo>
                    <a:pt x="927" y="1"/>
                    <a:pt x="1024" y="873"/>
                    <a:pt x="660" y="939"/>
                  </a:cubicBezTo>
                  <a:cubicBezTo>
                    <a:pt x="638" y="945"/>
                    <a:pt x="618" y="947"/>
                    <a:pt x="601" y="947"/>
                  </a:cubicBezTo>
                  <a:cubicBezTo>
                    <a:pt x="400" y="947"/>
                    <a:pt x="465" y="618"/>
                    <a:pt x="284" y="618"/>
                  </a:cubicBezTo>
                  <a:cubicBezTo>
                    <a:pt x="262" y="618"/>
                    <a:pt x="235" y="623"/>
                    <a:pt x="203" y="635"/>
                  </a:cubicBezTo>
                  <a:cubicBezTo>
                    <a:pt x="0" y="703"/>
                    <a:pt x="128" y="1191"/>
                    <a:pt x="239" y="1379"/>
                  </a:cubicBezTo>
                  <a:lnTo>
                    <a:pt x="239" y="1379"/>
                  </a:lnTo>
                  <a:cubicBezTo>
                    <a:pt x="183" y="1809"/>
                    <a:pt x="116" y="2248"/>
                    <a:pt x="340" y="2248"/>
                  </a:cubicBezTo>
                  <a:cubicBezTo>
                    <a:pt x="431" y="2248"/>
                    <a:pt x="569" y="2177"/>
                    <a:pt x="774" y="2005"/>
                  </a:cubicBezTo>
                  <a:cubicBezTo>
                    <a:pt x="961" y="1843"/>
                    <a:pt x="1111" y="1776"/>
                    <a:pt x="1235" y="1776"/>
                  </a:cubicBezTo>
                  <a:cubicBezTo>
                    <a:pt x="1666" y="1776"/>
                    <a:pt x="1798" y="2572"/>
                    <a:pt x="2181" y="2956"/>
                  </a:cubicBezTo>
                  <a:cubicBezTo>
                    <a:pt x="2486" y="2537"/>
                    <a:pt x="2029" y="2043"/>
                    <a:pt x="1877" y="1624"/>
                  </a:cubicBezTo>
                  <a:cubicBezTo>
                    <a:pt x="1725" y="1282"/>
                    <a:pt x="1839" y="293"/>
                    <a:pt x="1459" y="64"/>
                  </a:cubicBezTo>
                  <a:cubicBezTo>
                    <a:pt x="1384" y="20"/>
                    <a:pt x="1323" y="1"/>
                    <a:pt x="1272" y="1"/>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4293100" y="4593725"/>
              <a:ext cx="80450" cy="140800"/>
            </a:xfrm>
            <a:custGeom>
              <a:avLst/>
              <a:gdLst/>
              <a:ahLst/>
              <a:cxnLst/>
              <a:rect l="l" t="t" r="r" b="b"/>
              <a:pathLst>
                <a:path w="3218" h="5632" extrusionOk="0">
                  <a:moveTo>
                    <a:pt x="3217" y="0"/>
                  </a:moveTo>
                  <a:lnTo>
                    <a:pt x="3217" y="0"/>
                  </a:lnTo>
                  <a:cubicBezTo>
                    <a:pt x="2723" y="457"/>
                    <a:pt x="2494" y="1141"/>
                    <a:pt x="2114" y="1712"/>
                  </a:cubicBezTo>
                  <a:cubicBezTo>
                    <a:pt x="2000" y="1864"/>
                    <a:pt x="1924" y="1978"/>
                    <a:pt x="1810" y="2169"/>
                  </a:cubicBezTo>
                  <a:cubicBezTo>
                    <a:pt x="1619" y="2473"/>
                    <a:pt x="1505" y="2815"/>
                    <a:pt x="1391" y="3120"/>
                  </a:cubicBezTo>
                  <a:cubicBezTo>
                    <a:pt x="1201" y="3690"/>
                    <a:pt x="973" y="4337"/>
                    <a:pt x="592" y="4794"/>
                  </a:cubicBezTo>
                  <a:cubicBezTo>
                    <a:pt x="440" y="4984"/>
                    <a:pt x="60" y="5174"/>
                    <a:pt x="21" y="5402"/>
                  </a:cubicBezTo>
                  <a:cubicBezTo>
                    <a:pt x="1" y="5567"/>
                    <a:pt x="70" y="5632"/>
                    <a:pt x="162" y="5632"/>
                  </a:cubicBezTo>
                  <a:cubicBezTo>
                    <a:pt x="239" y="5632"/>
                    <a:pt x="332" y="5586"/>
                    <a:pt x="402" y="5516"/>
                  </a:cubicBezTo>
                  <a:cubicBezTo>
                    <a:pt x="630" y="5326"/>
                    <a:pt x="744" y="4984"/>
                    <a:pt x="935" y="4756"/>
                  </a:cubicBezTo>
                  <a:cubicBezTo>
                    <a:pt x="1201" y="4413"/>
                    <a:pt x="1391" y="3881"/>
                    <a:pt x="1543" y="3462"/>
                  </a:cubicBezTo>
                  <a:cubicBezTo>
                    <a:pt x="1695" y="3120"/>
                    <a:pt x="1810" y="2739"/>
                    <a:pt x="1962" y="2435"/>
                  </a:cubicBezTo>
                  <a:cubicBezTo>
                    <a:pt x="2114" y="2131"/>
                    <a:pt x="2342" y="1902"/>
                    <a:pt x="2494" y="1598"/>
                  </a:cubicBezTo>
                  <a:cubicBezTo>
                    <a:pt x="2685" y="1294"/>
                    <a:pt x="2837" y="951"/>
                    <a:pt x="2951" y="609"/>
                  </a:cubicBezTo>
                  <a:cubicBezTo>
                    <a:pt x="3065" y="419"/>
                    <a:pt x="3141" y="190"/>
                    <a:pt x="3217" y="0"/>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4150950" y="4024950"/>
              <a:ext cx="256825" cy="232100"/>
            </a:xfrm>
            <a:custGeom>
              <a:avLst/>
              <a:gdLst/>
              <a:ahLst/>
              <a:cxnLst/>
              <a:rect l="l" t="t" r="r" b="b"/>
              <a:pathLst>
                <a:path w="10273" h="9284" extrusionOk="0">
                  <a:moveTo>
                    <a:pt x="229" y="1290"/>
                  </a:moveTo>
                  <a:cubicBezTo>
                    <a:pt x="227" y="1290"/>
                    <a:pt x="227" y="1292"/>
                    <a:pt x="229" y="1294"/>
                  </a:cubicBezTo>
                  <a:cubicBezTo>
                    <a:pt x="252" y="1301"/>
                    <a:pt x="275" y="1307"/>
                    <a:pt x="298" y="1314"/>
                  </a:cubicBezTo>
                  <a:lnTo>
                    <a:pt x="298" y="1314"/>
                  </a:lnTo>
                  <a:cubicBezTo>
                    <a:pt x="261" y="1299"/>
                    <a:pt x="236" y="1290"/>
                    <a:pt x="229" y="1290"/>
                  </a:cubicBezTo>
                  <a:close/>
                  <a:moveTo>
                    <a:pt x="298" y="1314"/>
                  </a:moveTo>
                  <a:lnTo>
                    <a:pt x="298" y="1314"/>
                  </a:lnTo>
                  <a:cubicBezTo>
                    <a:pt x="452" y="1374"/>
                    <a:pt x="818" y="1532"/>
                    <a:pt x="990" y="1560"/>
                  </a:cubicBezTo>
                  <a:lnTo>
                    <a:pt x="839" y="1447"/>
                  </a:lnTo>
                  <a:lnTo>
                    <a:pt x="839" y="1447"/>
                  </a:lnTo>
                  <a:cubicBezTo>
                    <a:pt x="921" y="1464"/>
                    <a:pt x="1004" y="1480"/>
                    <a:pt x="1087" y="1494"/>
                  </a:cubicBezTo>
                  <a:lnTo>
                    <a:pt x="1087" y="1494"/>
                  </a:lnTo>
                  <a:cubicBezTo>
                    <a:pt x="1004" y="1475"/>
                    <a:pt x="921" y="1460"/>
                    <a:pt x="838" y="1446"/>
                  </a:cubicBezTo>
                  <a:lnTo>
                    <a:pt x="838" y="1446"/>
                  </a:lnTo>
                  <a:lnTo>
                    <a:pt x="839" y="1447"/>
                  </a:lnTo>
                  <a:lnTo>
                    <a:pt x="839" y="1447"/>
                  </a:lnTo>
                  <a:cubicBezTo>
                    <a:pt x="657" y="1409"/>
                    <a:pt x="477" y="1364"/>
                    <a:pt x="298" y="1314"/>
                  </a:cubicBezTo>
                  <a:close/>
                  <a:moveTo>
                    <a:pt x="1" y="1"/>
                  </a:moveTo>
                  <a:lnTo>
                    <a:pt x="1" y="1"/>
                  </a:lnTo>
                  <a:cubicBezTo>
                    <a:pt x="610" y="495"/>
                    <a:pt x="1370" y="952"/>
                    <a:pt x="1865" y="1560"/>
                  </a:cubicBezTo>
                  <a:cubicBezTo>
                    <a:pt x="1599" y="1560"/>
                    <a:pt x="1341" y="1536"/>
                    <a:pt x="1087" y="1494"/>
                  </a:cubicBezTo>
                  <a:lnTo>
                    <a:pt x="1087" y="1494"/>
                  </a:lnTo>
                  <a:cubicBezTo>
                    <a:pt x="4557" y="2256"/>
                    <a:pt x="7560" y="7240"/>
                    <a:pt x="10273" y="9283"/>
                  </a:cubicBezTo>
                  <a:cubicBezTo>
                    <a:pt x="9093" y="6773"/>
                    <a:pt x="7077" y="4147"/>
                    <a:pt x="5175" y="2093"/>
                  </a:cubicBezTo>
                  <a:lnTo>
                    <a:pt x="5175" y="2093"/>
                  </a:lnTo>
                  <a:cubicBezTo>
                    <a:pt x="5175" y="2588"/>
                    <a:pt x="5327" y="3120"/>
                    <a:pt x="5555" y="3539"/>
                  </a:cubicBezTo>
                  <a:cubicBezTo>
                    <a:pt x="4718" y="2968"/>
                    <a:pt x="4034" y="1865"/>
                    <a:pt x="3044" y="1332"/>
                  </a:cubicBezTo>
                  <a:lnTo>
                    <a:pt x="3044" y="1332"/>
                  </a:lnTo>
                  <a:cubicBezTo>
                    <a:pt x="3193" y="1519"/>
                    <a:pt x="3306" y="1741"/>
                    <a:pt x="3489" y="1893"/>
                  </a:cubicBezTo>
                  <a:lnTo>
                    <a:pt x="3489" y="1893"/>
                  </a:lnTo>
                  <a:cubicBezTo>
                    <a:pt x="2465" y="1059"/>
                    <a:pt x="1365" y="152"/>
                    <a:pt x="1" y="1"/>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4497150" y="4350325"/>
              <a:ext cx="25575" cy="86475"/>
            </a:xfrm>
            <a:custGeom>
              <a:avLst/>
              <a:gdLst/>
              <a:ahLst/>
              <a:cxnLst/>
              <a:rect l="l" t="t" r="r" b="b"/>
              <a:pathLst>
                <a:path w="1023" h="3459" extrusionOk="0">
                  <a:moveTo>
                    <a:pt x="591" y="1"/>
                  </a:moveTo>
                  <a:cubicBezTo>
                    <a:pt x="533" y="1"/>
                    <a:pt x="463" y="23"/>
                    <a:pt x="381" y="73"/>
                  </a:cubicBezTo>
                  <a:cubicBezTo>
                    <a:pt x="1" y="301"/>
                    <a:pt x="39" y="1633"/>
                    <a:pt x="77" y="2013"/>
                  </a:cubicBezTo>
                  <a:cubicBezTo>
                    <a:pt x="115" y="2508"/>
                    <a:pt x="381" y="3078"/>
                    <a:pt x="648" y="3421"/>
                  </a:cubicBezTo>
                  <a:lnTo>
                    <a:pt x="686" y="3459"/>
                  </a:lnTo>
                  <a:cubicBezTo>
                    <a:pt x="305" y="2926"/>
                    <a:pt x="762" y="2013"/>
                    <a:pt x="838" y="1442"/>
                  </a:cubicBezTo>
                  <a:cubicBezTo>
                    <a:pt x="871" y="1208"/>
                    <a:pt x="1023" y="1"/>
                    <a:pt x="591" y="1"/>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4384925" y="4366350"/>
              <a:ext cx="41875" cy="55250"/>
            </a:xfrm>
            <a:custGeom>
              <a:avLst/>
              <a:gdLst/>
              <a:ahLst/>
              <a:cxnLst/>
              <a:rect l="l" t="t" r="r" b="b"/>
              <a:pathLst>
                <a:path w="1675" h="2210" extrusionOk="0">
                  <a:moveTo>
                    <a:pt x="651" y="0"/>
                  </a:moveTo>
                  <a:cubicBezTo>
                    <a:pt x="637" y="0"/>
                    <a:pt x="624" y="1"/>
                    <a:pt x="609" y="3"/>
                  </a:cubicBezTo>
                  <a:cubicBezTo>
                    <a:pt x="381" y="383"/>
                    <a:pt x="800" y="954"/>
                    <a:pt x="990" y="1296"/>
                  </a:cubicBezTo>
                  <a:cubicBezTo>
                    <a:pt x="800" y="1258"/>
                    <a:pt x="571" y="1144"/>
                    <a:pt x="343" y="1106"/>
                  </a:cubicBezTo>
                  <a:lnTo>
                    <a:pt x="343" y="1106"/>
                  </a:lnTo>
                  <a:cubicBezTo>
                    <a:pt x="1" y="1676"/>
                    <a:pt x="1142" y="1905"/>
                    <a:pt x="1484" y="2133"/>
                  </a:cubicBezTo>
                  <a:lnTo>
                    <a:pt x="1675" y="2209"/>
                  </a:lnTo>
                  <a:cubicBezTo>
                    <a:pt x="1190" y="1836"/>
                    <a:pt x="1327" y="0"/>
                    <a:pt x="651" y="0"/>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4584675" y="4319800"/>
              <a:ext cx="50425" cy="42825"/>
            </a:xfrm>
            <a:custGeom>
              <a:avLst/>
              <a:gdLst/>
              <a:ahLst/>
              <a:cxnLst/>
              <a:rect l="l" t="t" r="r" b="b"/>
              <a:pathLst>
                <a:path w="2017" h="1713" extrusionOk="0">
                  <a:moveTo>
                    <a:pt x="2016" y="0"/>
                  </a:moveTo>
                  <a:cubicBezTo>
                    <a:pt x="1141" y="115"/>
                    <a:pt x="304" y="990"/>
                    <a:pt x="0" y="1712"/>
                  </a:cubicBezTo>
                  <a:lnTo>
                    <a:pt x="38" y="1674"/>
                  </a:lnTo>
                  <a:cubicBezTo>
                    <a:pt x="533" y="1294"/>
                    <a:pt x="1864" y="723"/>
                    <a:pt x="2016" y="0"/>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4573250" y="4423400"/>
              <a:ext cx="58050" cy="43850"/>
            </a:xfrm>
            <a:custGeom>
              <a:avLst/>
              <a:gdLst/>
              <a:ahLst/>
              <a:cxnLst/>
              <a:rect l="l" t="t" r="r" b="b"/>
              <a:pathLst>
                <a:path w="2322" h="1754" extrusionOk="0">
                  <a:moveTo>
                    <a:pt x="2128" y="0"/>
                  </a:moveTo>
                  <a:cubicBezTo>
                    <a:pt x="1894" y="0"/>
                    <a:pt x="1523" y="130"/>
                    <a:pt x="1446" y="155"/>
                  </a:cubicBezTo>
                  <a:cubicBezTo>
                    <a:pt x="1218" y="308"/>
                    <a:pt x="990" y="384"/>
                    <a:pt x="761" y="574"/>
                  </a:cubicBezTo>
                  <a:cubicBezTo>
                    <a:pt x="419" y="802"/>
                    <a:pt x="77" y="1334"/>
                    <a:pt x="1" y="1752"/>
                  </a:cubicBezTo>
                  <a:lnTo>
                    <a:pt x="1" y="1752"/>
                  </a:lnTo>
                  <a:cubicBezTo>
                    <a:pt x="15" y="1712"/>
                    <a:pt x="648" y="1563"/>
                    <a:pt x="685" y="1525"/>
                  </a:cubicBezTo>
                  <a:cubicBezTo>
                    <a:pt x="799" y="1487"/>
                    <a:pt x="1028" y="1487"/>
                    <a:pt x="1028" y="1373"/>
                  </a:cubicBezTo>
                  <a:cubicBezTo>
                    <a:pt x="1095" y="1255"/>
                    <a:pt x="1036" y="1234"/>
                    <a:pt x="949" y="1234"/>
                  </a:cubicBezTo>
                  <a:cubicBezTo>
                    <a:pt x="900" y="1234"/>
                    <a:pt x="843" y="1240"/>
                    <a:pt x="795" y="1240"/>
                  </a:cubicBezTo>
                  <a:cubicBezTo>
                    <a:pt x="733" y="1240"/>
                    <a:pt x="685" y="1230"/>
                    <a:pt x="685" y="1183"/>
                  </a:cubicBezTo>
                  <a:cubicBezTo>
                    <a:pt x="685" y="1145"/>
                    <a:pt x="761" y="1106"/>
                    <a:pt x="799" y="1106"/>
                  </a:cubicBezTo>
                  <a:cubicBezTo>
                    <a:pt x="837" y="992"/>
                    <a:pt x="952" y="954"/>
                    <a:pt x="990" y="916"/>
                  </a:cubicBezTo>
                  <a:cubicBezTo>
                    <a:pt x="1104" y="802"/>
                    <a:pt x="1294" y="726"/>
                    <a:pt x="1446" y="688"/>
                  </a:cubicBezTo>
                  <a:cubicBezTo>
                    <a:pt x="1598" y="612"/>
                    <a:pt x="1751" y="536"/>
                    <a:pt x="1865" y="422"/>
                  </a:cubicBezTo>
                  <a:cubicBezTo>
                    <a:pt x="1979" y="384"/>
                    <a:pt x="2131" y="346"/>
                    <a:pt x="2169" y="231"/>
                  </a:cubicBezTo>
                  <a:cubicBezTo>
                    <a:pt x="2283" y="193"/>
                    <a:pt x="2321" y="155"/>
                    <a:pt x="2321" y="117"/>
                  </a:cubicBezTo>
                  <a:cubicBezTo>
                    <a:pt x="2321" y="31"/>
                    <a:pt x="2240" y="0"/>
                    <a:pt x="2128" y="0"/>
                  </a:cubicBezTo>
                  <a:close/>
                  <a:moveTo>
                    <a:pt x="1" y="1752"/>
                  </a:moveTo>
                  <a:lnTo>
                    <a:pt x="1" y="1752"/>
                  </a:lnTo>
                  <a:cubicBezTo>
                    <a:pt x="1" y="1752"/>
                    <a:pt x="0" y="1753"/>
                    <a:pt x="0" y="1753"/>
                  </a:cubicBezTo>
                  <a:cubicBezTo>
                    <a:pt x="1" y="1753"/>
                    <a:pt x="1" y="1752"/>
                    <a:pt x="1" y="1752"/>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3925100" y="3955275"/>
              <a:ext cx="431325" cy="245050"/>
            </a:xfrm>
            <a:custGeom>
              <a:avLst/>
              <a:gdLst/>
              <a:ahLst/>
              <a:cxnLst/>
              <a:rect l="l" t="t" r="r" b="b"/>
              <a:pathLst>
                <a:path w="17253" h="9802" extrusionOk="0">
                  <a:moveTo>
                    <a:pt x="10930" y="1"/>
                  </a:moveTo>
                  <a:cubicBezTo>
                    <a:pt x="9800" y="1"/>
                    <a:pt x="8351" y="665"/>
                    <a:pt x="7321" y="665"/>
                  </a:cubicBezTo>
                  <a:cubicBezTo>
                    <a:pt x="7257" y="665"/>
                    <a:pt x="7194" y="663"/>
                    <a:pt x="7133" y="657"/>
                  </a:cubicBezTo>
                  <a:cubicBezTo>
                    <a:pt x="6645" y="633"/>
                    <a:pt x="5688" y="405"/>
                    <a:pt x="4804" y="405"/>
                  </a:cubicBezTo>
                  <a:cubicBezTo>
                    <a:pt x="4308" y="405"/>
                    <a:pt x="3836" y="477"/>
                    <a:pt x="3480" y="695"/>
                  </a:cubicBezTo>
                  <a:cubicBezTo>
                    <a:pt x="3024" y="1000"/>
                    <a:pt x="2796" y="1418"/>
                    <a:pt x="2910" y="2141"/>
                  </a:cubicBezTo>
                  <a:cubicBezTo>
                    <a:pt x="2871" y="2139"/>
                    <a:pt x="2834" y="2138"/>
                    <a:pt x="2797" y="2138"/>
                  </a:cubicBezTo>
                  <a:cubicBezTo>
                    <a:pt x="894" y="2138"/>
                    <a:pt x="910" y="4978"/>
                    <a:pt x="1768" y="6098"/>
                  </a:cubicBezTo>
                  <a:cubicBezTo>
                    <a:pt x="1" y="7432"/>
                    <a:pt x="1962" y="9349"/>
                    <a:pt x="3694" y="9349"/>
                  </a:cubicBezTo>
                  <a:cubicBezTo>
                    <a:pt x="3789" y="9349"/>
                    <a:pt x="3883" y="9343"/>
                    <a:pt x="3975" y="9331"/>
                  </a:cubicBezTo>
                  <a:cubicBezTo>
                    <a:pt x="4165" y="9521"/>
                    <a:pt x="4432" y="9712"/>
                    <a:pt x="4698" y="9750"/>
                  </a:cubicBezTo>
                  <a:cubicBezTo>
                    <a:pt x="4837" y="9785"/>
                    <a:pt x="4996" y="9802"/>
                    <a:pt x="5165" y="9802"/>
                  </a:cubicBezTo>
                  <a:cubicBezTo>
                    <a:pt x="5919" y="9802"/>
                    <a:pt x="6881" y="9465"/>
                    <a:pt x="7285" y="8875"/>
                  </a:cubicBezTo>
                  <a:cubicBezTo>
                    <a:pt x="7448" y="9002"/>
                    <a:pt x="7688" y="9062"/>
                    <a:pt x="7954" y="9062"/>
                  </a:cubicBezTo>
                  <a:cubicBezTo>
                    <a:pt x="8804" y="9062"/>
                    <a:pt x="9931" y="8452"/>
                    <a:pt x="9758" y="7467"/>
                  </a:cubicBezTo>
                  <a:lnTo>
                    <a:pt x="9758" y="7467"/>
                  </a:lnTo>
                  <a:cubicBezTo>
                    <a:pt x="10334" y="7700"/>
                    <a:pt x="11005" y="7810"/>
                    <a:pt x="11696" y="7810"/>
                  </a:cubicBezTo>
                  <a:cubicBezTo>
                    <a:pt x="12921" y="7810"/>
                    <a:pt x="14212" y="7466"/>
                    <a:pt x="15160" y="6858"/>
                  </a:cubicBezTo>
                  <a:cubicBezTo>
                    <a:pt x="15959" y="6326"/>
                    <a:pt x="17252" y="4766"/>
                    <a:pt x="15502" y="4309"/>
                  </a:cubicBezTo>
                  <a:cubicBezTo>
                    <a:pt x="16453" y="3929"/>
                    <a:pt x="16035" y="2902"/>
                    <a:pt x="15578" y="2217"/>
                  </a:cubicBezTo>
                  <a:cubicBezTo>
                    <a:pt x="15540" y="2217"/>
                    <a:pt x="15540" y="2179"/>
                    <a:pt x="15540" y="2179"/>
                  </a:cubicBezTo>
                  <a:cubicBezTo>
                    <a:pt x="14970" y="1364"/>
                    <a:pt x="14321" y="1150"/>
                    <a:pt x="13540" y="1150"/>
                  </a:cubicBezTo>
                  <a:cubicBezTo>
                    <a:pt x="13227" y="1150"/>
                    <a:pt x="12894" y="1184"/>
                    <a:pt x="12535" y="1228"/>
                  </a:cubicBezTo>
                  <a:cubicBezTo>
                    <a:pt x="12274" y="285"/>
                    <a:pt x="11670" y="1"/>
                    <a:pt x="10930" y="1"/>
                  </a:cubicBezTo>
                  <a:close/>
                </a:path>
              </a:pathLst>
            </a:custGeom>
            <a:solidFill>
              <a:srgbClr val="82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3786400" y="3678775"/>
              <a:ext cx="689850" cy="274275"/>
            </a:xfrm>
            <a:custGeom>
              <a:avLst/>
              <a:gdLst/>
              <a:ahLst/>
              <a:cxnLst/>
              <a:rect l="l" t="t" r="r" b="b"/>
              <a:pathLst>
                <a:path w="27594" h="10971" extrusionOk="0">
                  <a:moveTo>
                    <a:pt x="17351" y="0"/>
                  </a:moveTo>
                  <a:cubicBezTo>
                    <a:pt x="16252" y="0"/>
                    <a:pt x="14866" y="1149"/>
                    <a:pt x="14088" y="1636"/>
                  </a:cubicBezTo>
                  <a:cubicBezTo>
                    <a:pt x="14088" y="1047"/>
                    <a:pt x="13691" y="793"/>
                    <a:pt x="13133" y="793"/>
                  </a:cubicBezTo>
                  <a:cubicBezTo>
                    <a:pt x="11706" y="793"/>
                    <a:pt x="9227" y="2455"/>
                    <a:pt x="9637" y="4451"/>
                  </a:cubicBezTo>
                  <a:cubicBezTo>
                    <a:pt x="9365" y="4251"/>
                    <a:pt x="8997" y="4155"/>
                    <a:pt x="8625" y="4155"/>
                  </a:cubicBezTo>
                  <a:cubicBezTo>
                    <a:pt x="8218" y="4155"/>
                    <a:pt x="7805" y="4270"/>
                    <a:pt x="7507" y="4489"/>
                  </a:cubicBezTo>
                  <a:cubicBezTo>
                    <a:pt x="7050" y="3842"/>
                    <a:pt x="6365" y="3500"/>
                    <a:pt x="5604" y="3462"/>
                  </a:cubicBezTo>
                  <a:cubicBezTo>
                    <a:pt x="5541" y="3457"/>
                    <a:pt x="5477" y="3454"/>
                    <a:pt x="5413" y="3454"/>
                  </a:cubicBezTo>
                  <a:cubicBezTo>
                    <a:pt x="4518" y="3454"/>
                    <a:pt x="3598" y="3946"/>
                    <a:pt x="3208" y="4869"/>
                  </a:cubicBezTo>
                  <a:cubicBezTo>
                    <a:pt x="2998" y="4758"/>
                    <a:pt x="2798" y="4708"/>
                    <a:pt x="2610" y="4708"/>
                  </a:cubicBezTo>
                  <a:cubicBezTo>
                    <a:pt x="749" y="4708"/>
                    <a:pt x="1" y="9633"/>
                    <a:pt x="1899" y="9633"/>
                  </a:cubicBezTo>
                  <a:cubicBezTo>
                    <a:pt x="2112" y="9633"/>
                    <a:pt x="2357" y="9571"/>
                    <a:pt x="2637" y="9435"/>
                  </a:cubicBezTo>
                  <a:lnTo>
                    <a:pt x="2637" y="9435"/>
                  </a:lnTo>
                  <a:cubicBezTo>
                    <a:pt x="2028" y="9929"/>
                    <a:pt x="3360" y="10538"/>
                    <a:pt x="3816" y="10576"/>
                  </a:cubicBezTo>
                  <a:cubicBezTo>
                    <a:pt x="3924" y="10597"/>
                    <a:pt x="4048" y="10608"/>
                    <a:pt x="4183" y="10608"/>
                  </a:cubicBezTo>
                  <a:cubicBezTo>
                    <a:pt x="5002" y="10608"/>
                    <a:pt x="6213" y="10234"/>
                    <a:pt x="6441" y="9777"/>
                  </a:cubicBezTo>
                  <a:cubicBezTo>
                    <a:pt x="6820" y="10345"/>
                    <a:pt x="8198" y="10970"/>
                    <a:pt x="9292" y="10970"/>
                  </a:cubicBezTo>
                  <a:cubicBezTo>
                    <a:pt x="9736" y="10970"/>
                    <a:pt x="10134" y="10867"/>
                    <a:pt x="10398" y="10614"/>
                  </a:cubicBezTo>
                  <a:cubicBezTo>
                    <a:pt x="10636" y="10658"/>
                    <a:pt x="10889" y="10682"/>
                    <a:pt x="11143" y="10682"/>
                  </a:cubicBezTo>
                  <a:cubicBezTo>
                    <a:pt x="11984" y="10682"/>
                    <a:pt x="12818" y="10420"/>
                    <a:pt x="13023" y="9777"/>
                  </a:cubicBezTo>
                  <a:cubicBezTo>
                    <a:pt x="12909" y="9777"/>
                    <a:pt x="12757" y="9777"/>
                    <a:pt x="12719" y="9739"/>
                  </a:cubicBezTo>
                  <a:lnTo>
                    <a:pt x="12719" y="9739"/>
                  </a:lnTo>
                  <a:cubicBezTo>
                    <a:pt x="12890" y="9751"/>
                    <a:pt x="13055" y="9758"/>
                    <a:pt x="13214" y="9758"/>
                  </a:cubicBezTo>
                  <a:cubicBezTo>
                    <a:pt x="14506" y="9758"/>
                    <a:pt x="15435" y="9326"/>
                    <a:pt x="16485" y="8141"/>
                  </a:cubicBezTo>
                  <a:cubicBezTo>
                    <a:pt x="17365" y="9282"/>
                    <a:pt x="19557" y="9780"/>
                    <a:pt x="21148" y="9780"/>
                  </a:cubicBezTo>
                  <a:cubicBezTo>
                    <a:pt x="21414" y="9780"/>
                    <a:pt x="21664" y="9766"/>
                    <a:pt x="21887" y="9739"/>
                  </a:cubicBezTo>
                  <a:cubicBezTo>
                    <a:pt x="22452" y="9664"/>
                    <a:pt x="24989" y="8658"/>
                    <a:pt x="23719" y="7973"/>
                  </a:cubicBezTo>
                  <a:lnTo>
                    <a:pt x="23719" y="7973"/>
                  </a:lnTo>
                  <a:cubicBezTo>
                    <a:pt x="23861" y="8042"/>
                    <a:pt x="24034" y="8073"/>
                    <a:pt x="24226" y="8073"/>
                  </a:cubicBezTo>
                  <a:cubicBezTo>
                    <a:pt x="25362" y="8073"/>
                    <a:pt x="27179" y="6968"/>
                    <a:pt x="27404" y="5782"/>
                  </a:cubicBezTo>
                  <a:cubicBezTo>
                    <a:pt x="27594" y="4337"/>
                    <a:pt x="25996" y="3538"/>
                    <a:pt x="25007" y="3462"/>
                  </a:cubicBezTo>
                  <a:cubicBezTo>
                    <a:pt x="25311" y="2777"/>
                    <a:pt x="25197" y="2168"/>
                    <a:pt x="24855" y="1788"/>
                  </a:cubicBezTo>
                  <a:cubicBezTo>
                    <a:pt x="24514" y="1383"/>
                    <a:pt x="23970" y="1157"/>
                    <a:pt x="23417" y="1157"/>
                  </a:cubicBezTo>
                  <a:cubicBezTo>
                    <a:pt x="22983" y="1157"/>
                    <a:pt x="22543" y="1296"/>
                    <a:pt x="22192" y="1597"/>
                  </a:cubicBezTo>
                  <a:cubicBezTo>
                    <a:pt x="22498" y="469"/>
                    <a:pt x="21842" y="33"/>
                    <a:pt x="20994" y="33"/>
                  </a:cubicBezTo>
                  <a:cubicBezTo>
                    <a:pt x="20154" y="33"/>
                    <a:pt x="19127" y="460"/>
                    <a:pt x="18654" y="1065"/>
                  </a:cubicBezTo>
                  <a:cubicBezTo>
                    <a:pt x="18654" y="722"/>
                    <a:pt x="18273" y="266"/>
                    <a:pt x="17893" y="114"/>
                  </a:cubicBezTo>
                  <a:cubicBezTo>
                    <a:pt x="17724" y="35"/>
                    <a:pt x="17542" y="0"/>
                    <a:pt x="17351" y="0"/>
                  </a:cubicBezTo>
                  <a:close/>
                </a:path>
              </a:pathLst>
            </a:custGeom>
            <a:solidFill>
              <a:srgbClr val="82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3788825" y="3725350"/>
              <a:ext cx="685525" cy="229000"/>
            </a:xfrm>
            <a:custGeom>
              <a:avLst/>
              <a:gdLst/>
              <a:ahLst/>
              <a:cxnLst/>
              <a:rect l="l" t="t" r="r" b="b"/>
              <a:pathLst>
                <a:path w="27421" h="9160" extrusionOk="0">
                  <a:moveTo>
                    <a:pt x="7219" y="5898"/>
                  </a:moveTo>
                  <a:lnTo>
                    <a:pt x="7219" y="5898"/>
                  </a:lnTo>
                  <a:cubicBezTo>
                    <a:pt x="7219" y="5925"/>
                    <a:pt x="7220" y="5953"/>
                    <a:pt x="7221" y="5980"/>
                  </a:cubicBezTo>
                  <a:lnTo>
                    <a:pt x="7221" y="5980"/>
                  </a:lnTo>
                  <a:cubicBezTo>
                    <a:pt x="7221" y="5953"/>
                    <a:pt x="7221" y="5926"/>
                    <a:pt x="7219" y="5898"/>
                  </a:cubicBezTo>
                  <a:close/>
                  <a:moveTo>
                    <a:pt x="24644" y="1"/>
                  </a:moveTo>
                  <a:cubicBezTo>
                    <a:pt x="24606" y="305"/>
                    <a:pt x="24491" y="571"/>
                    <a:pt x="24377" y="838"/>
                  </a:cubicBezTo>
                  <a:cubicBezTo>
                    <a:pt x="24187" y="1142"/>
                    <a:pt x="23236" y="1827"/>
                    <a:pt x="23312" y="2283"/>
                  </a:cubicBezTo>
                  <a:cubicBezTo>
                    <a:pt x="23464" y="2930"/>
                    <a:pt x="24035" y="2968"/>
                    <a:pt x="24568" y="3196"/>
                  </a:cubicBezTo>
                  <a:cubicBezTo>
                    <a:pt x="24568" y="3772"/>
                    <a:pt x="24154" y="3978"/>
                    <a:pt x="23705" y="3978"/>
                  </a:cubicBezTo>
                  <a:cubicBezTo>
                    <a:pt x="23561" y="3978"/>
                    <a:pt x="23413" y="3956"/>
                    <a:pt x="23274" y="3919"/>
                  </a:cubicBezTo>
                  <a:cubicBezTo>
                    <a:pt x="23274" y="4609"/>
                    <a:pt x="22453" y="5259"/>
                    <a:pt x="21814" y="5259"/>
                  </a:cubicBezTo>
                  <a:cubicBezTo>
                    <a:pt x="21572" y="5259"/>
                    <a:pt x="21356" y="5166"/>
                    <a:pt x="21220" y="4947"/>
                  </a:cubicBezTo>
                  <a:cubicBezTo>
                    <a:pt x="21220" y="5319"/>
                    <a:pt x="20926" y="5480"/>
                    <a:pt x="20564" y="5480"/>
                  </a:cubicBezTo>
                  <a:cubicBezTo>
                    <a:pt x="20223" y="5480"/>
                    <a:pt x="19822" y="5338"/>
                    <a:pt x="19546" y="5099"/>
                  </a:cubicBezTo>
                  <a:cubicBezTo>
                    <a:pt x="19426" y="5434"/>
                    <a:pt x="19190" y="5569"/>
                    <a:pt x="18918" y="5569"/>
                  </a:cubicBezTo>
                  <a:cubicBezTo>
                    <a:pt x="18327" y="5569"/>
                    <a:pt x="17570" y="4926"/>
                    <a:pt x="17491" y="4300"/>
                  </a:cubicBezTo>
                  <a:cubicBezTo>
                    <a:pt x="17462" y="4487"/>
                    <a:pt x="17379" y="4567"/>
                    <a:pt x="17270" y="4567"/>
                  </a:cubicBezTo>
                  <a:cubicBezTo>
                    <a:pt x="16958" y="4567"/>
                    <a:pt x="16435" y="3911"/>
                    <a:pt x="16350" y="3235"/>
                  </a:cubicBezTo>
                  <a:cubicBezTo>
                    <a:pt x="15727" y="4403"/>
                    <a:pt x="14289" y="5482"/>
                    <a:pt x="13149" y="5482"/>
                  </a:cubicBezTo>
                  <a:cubicBezTo>
                    <a:pt x="12618" y="5482"/>
                    <a:pt x="12151" y="5248"/>
                    <a:pt x="11861" y="4680"/>
                  </a:cubicBezTo>
                  <a:cubicBezTo>
                    <a:pt x="11711" y="5856"/>
                    <a:pt x="9751" y="7147"/>
                    <a:pt x="8427" y="7147"/>
                  </a:cubicBezTo>
                  <a:cubicBezTo>
                    <a:pt x="7758" y="7147"/>
                    <a:pt x="7252" y="6818"/>
                    <a:pt x="7221" y="5980"/>
                  </a:cubicBezTo>
                  <a:lnTo>
                    <a:pt x="7221" y="5980"/>
                  </a:lnTo>
                  <a:cubicBezTo>
                    <a:pt x="7213" y="6413"/>
                    <a:pt x="6940" y="6567"/>
                    <a:pt x="6564" y="6567"/>
                  </a:cubicBezTo>
                  <a:cubicBezTo>
                    <a:pt x="5801" y="6567"/>
                    <a:pt x="4616" y="5932"/>
                    <a:pt x="4366" y="5707"/>
                  </a:cubicBezTo>
                  <a:cubicBezTo>
                    <a:pt x="3872" y="5327"/>
                    <a:pt x="3643" y="5479"/>
                    <a:pt x="3453" y="4718"/>
                  </a:cubicBezTo>
                  <a:cubicBezTo>
                    <a:pt x="3301" y="3995"/>
                    <a:pt x="3605" y="3235"/>
                    <a:pt x="4214" y="3235"/>
                  </a:cubicBezTo>
                  <a:cubicBezTo>
                    <a:pt x="4214" y="3196"/>
                    <a:pt x="4290" y="2740"/>
                    <a:pt x="4366" y="2664"/>
                  </a:cubicBezTo>
                  <a:cubicBezTo>
                    <a:pt x="4442" y="2474"/>
                    <a:pt x="4594" y="2360"/>
                    <a:pt x="4785" y="2207"/>
                  </a:cubicBezTo>
                  <a:cubicBezTo>
                    <a:pt x="5051" y="2017"/>
                    <a:pt x="5355" y="1903"/>
                    <a:pt x="5545" y="1637"/>
                  </a:cubicBezTo>
                  <a:cubicBezTo>
                    <a:pt x="5509" y="1635"/>
                    <a:pt x="5472" y="1634"/>
                    <a:pt x="5436" y="1634"/>
                  </a:cubicBezTo>
                  <a:cubicBezTo>
                    <a:pt x="4519" y="1634"/>
                    <a:pt x="3588" y="2093"/>
                    <a:pt x="3149" y="3044"/>
                  </a:cubicBezTo>
                  <a:cubicBezTo>
                    <a:pt x="2939" y="2933"/>
                    <a:pt x="2740" y="2883"/>
                    <a:pt x="2553" y="2883"/>
                  </a:cubicBezTo>
                  <a:cubicBezTo>
                    <a:pt x="701" y="2883"/>
                    <a:pt x="0" y="7808"/>
                    <a:pt x="1858" y="7808"/>
                  </a:cubicBezTo>
                  <a:cubicBezTo>
                    <a:pt x="2065" y="7808"/>
                    <a:pt x="2305" y="7746"/>
                    <a:pt x="2578" y="7610"/>
                  </a:cubicBezTo>
                  <a:lnTo>
                    <a:pt x="2578" y="7610"/>
                  </a:lnTo>
                  <a:cubicBezTo>
                    <a:pt x="1969" y="8104"/>
                    <a:pt x="3301" y="8675"/>
                    <a:pt x="3795" y="8751"/>
                  </a:cubicBezTo>
                  <a:cubicBezTo>
                    <a:pt x="3887" y="8765"/>
                    <a:pt x="3990" y="8771"/>
                    <a:pt x="4101" y="8771"/>
                  </a:cubicBezTo>
                  <a:cubicBezTo>
                    <a:pt x="4913" y="8771"/>
                    <a:pt x="6148" y="8420"/>
                    <a:pt x="6382" y="7952"/>
                  </a:cubicBezTo>
                  <a:cubicBezTo>
                    <a:pt x="6765" y="8526"/>
                    <a:pt x="8170" y="9159"/>
                    <a:pt x="9269" y="9159"/>
                  </a:cubicBezTo>
                  <a:cubicBezTo>
                    <a:pt x="9699" y="9159"/>
                    <a:pt x="10082" y="9062"/>
                    <a:pt x="10339" y="8827"/>
                  </a:cubicBezTo>
                  <a:cubicBezTo>
                    <a:pt x="10557" y="8866"/>
                    <a:pt x="10787" y="8886"/>
                    <a:pt x="11015" y="8886"/>
                  </a:cubicBezTo>
                  <a:cubicBezTo>
                    <a:pt x="11903" y="8886"/>
                    <a:pt x="12783" y="8587"/>
                    <a:pt x="12964" y="7952"/>
                  </a:cubicBezTo>
                  <a:cubicBezTo>
                    <a:pt x="12850" y="7952"/>
                    <a:pt x="12736" y="7952"/>
                    <a:pt x="12660" y="7914"/>
                  </a:cubicBezTo>
                  <a:lnTo>
                    <a:pt x="12660" y="7914"/>
                  </a:lnTo>
                  <a:cubicBezTo>
                    <a:pt x="12906" y="7943"/>
                    <a:pt x="13138" y="7957"/>
                    <a:pt x="13357" y="7957"/>
                  </a:cubicBezTo>
                  <a:cubicBezTo>
                    <a:pt x="14597" y="7957"/>
                    <a:pt x="15457" y="7485"/>
                    <a:pt x="16426" y="6354"/>
                  </a:cubicBezTo>
                  <a:cubicBezTo>
                    <a:pt x="17331" y="7485"/>
                    <a:pt x="19471" y="7957"/>
                    <a:pt x="21074" y="7957"/>
                  </a:cubicBezTo>
                  <a:cubicBezTo>
                    <a:pt x="21358" y="7957"/>
                    <a:pt x="21626" y="7943"/>
                    <a:pt x="21866" y="7914"/>
                  </a:cubicBezTo>
                  <a:cubicBezTo>
                    <a:pt x="22434" y="7876"/>
                    <a:pt x="24961" y="6821"/>
                    <a:pt x="23636" y="6173"/>
                  </a:cubicBezTo>
                  <a:lnTo>
                    <a:pt x="23636" y="6173"/>
                  </a:lnTo>
                  <a:cubicBezTo>
                    <a:pt x="23761" y="6231"/>
                    <a:pt x="23913" y="6257"/>
                    <a:pt x="24083" y="6257"/>
                  </a:cubicBezTo>
                  <a:cubicBezTo>
                    <a:pt x="25187" y="6257"/>
                    <a:pt x="27067" y="5141"/>
                    <a:pt x="27231" y="3995"/>
                  </a:cubicBezTo>
                  <a:cubicBezTo>
                    <a:pt x="27421" y="2588"/>
                    <a:pt x="25785" y="1789"/>
                    <a:pt x="24796" y="1675"/>
                  </a:cubicBezTo>
                  <a:cubicBezTo>
                    <a:pt x="25138" y="952"/>
                    <a:pt x="24986" y="381"/>
                    <a:pt x="24644" y="1"/>
                  </a:cubicBezTo>
                  <a:close/>
                </a:path>
              </a:pathLst>
            </a:custGeom>
            <a:solidFill>
              <a:srgbClr val="6D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4405000" y="3595325"/>
              <a:ext cx="769375" cy="502125"/>
            </a:xfrm>
            <a:custGeom>
              <a:avLst/>
              <a:gdLst/>
              <a:ahLst/>
              <a:cxnLst/>
              <a:rect l="l" t="t" r="r" b="b"/>
              <a:pathLst>
                <a:path w="30775" h="20085" extrusionOk="0">
                  <a:moveTo>
                    <a:pt x="7402" y="0"/>
                  </a:moveTo>
                  <a:cubicBezTo>
                    <a:pt x="6793" y="0"/>
                    <a:pt x="6062" y="188"/>
                    <a:pt x="5323" y="522"/>
                  </a:cubicBezTo>
                  <a:cubicBezTo>
                    <a:pt x="5095" y="598"/>
                    <a:pt x="4904" y="713"/>
                    <a:pt x="4676" y="827"/>
                  </a:cubicBezTo>
                  <a:lnTo>
                    <a:pt x="4638" y="827"/>
                  </a:lnTo>
                  <a:cubicBezTo>
                    <a:pt x="2850" y="1892"/>
                    <a:pt x="1404" y="3604"/>
                    <a:pt x="1861" y="5164"/>
                  </a:cubicBezTo>
                  <a:cubicBezTo>
                    <a:pt x="1062" y="5772"/>
                    <a:pt x="301" y="6647"/>
                    <a:pt x="263" y="7104"/>
                  </a:cubicBezTo>
                  <a:cubicBezTo>
                    <a:pt x="0" y="8793"/>
                    <a:pt x="1921" y="11481"/>
                    <a:pt x="3507" y="11481"/>
                  </a:cubicBezTo>
                  <a:cubicBezTo>
                    <a:pt x="3529" y="11481"/>
                    <a:pt x="3551" y="11480"/>
                    <a:pt x="3573" y="11479"/>
                  </a:cubicBezTo>
                  <a:lnTo>
                    <a:pt x="3573" y="11479"/>
                  </a:lnTo>
                  <a:cubicBezTo>
                    <a:pt x="3230" y="11860"/>
                    <a:pt x="3192" y="12316"/>
                    <a:pt x="3877" y="12544"/>
                  </a:cubicBezTo>
                  <a:cubicBezTo>
                    <a:pt x="3695" y="12527"/>
                    <a:pt x="3511" y="12518"/>
                    <a:pt x="3327" y="12518"/>
                  </a:cubicBezTo>
                  <a:cubicBezTo>
                    <a:pt x="1854" y="12518"/>
                    <a:pt x="411" y="13090"/>
                    <a:pt x="681" y="14713"/>
                  </a:cubicBezTo>
                  <a:cubicBezTo>
                    <a:pt x="845" y="15660"/>
                    <a:pt x="1597" y="16580"/>
                    <a:pt x="2433" y="16580"/>
                  </a:cubicBezTo>
                  <a:cubicBezTo>
                    <a:pt x="2570" y="16580"/>
                    <a:pt x="2710" y="16555"/>
                    <a:pt x="2850" y="16501"/>
                  </a:cubicBezTo>
                  <a:lnTo>
                    <a:pt x="2850" y="16501"/>
                  </a:lnTo>
                  <a:cubicBezTo>
                    <a:pt x="2832" y="17431"/>
                    <a:pt x="3798" y="17823"/>
                    <a:pt x="4937" y="17823"/>
                  </a:cubicBezTo>
                  <a:cubicBezTo>
                    <a:pt x="6222" y="17823"/>
                    <a:pt x="7726" y="17325"/>
                    <a:pt x="8290" y="16539"/>
                  </a:cubicBezTo>
                  <a:lnTo>
                    <a:pt x="8290" y="16539"/>
                  </a:lnTo>
                  <a:cubicBezTo>
                    <a:pt x="8252" y="17148"/>
                    <a:pt x="9964" y="18403"/>
                    <a:pt x="10611" y="18517"/>
                  </a:cubicBezTo>
                  <a:cubicBezTo>
                    <a:pt x="10735" y="18547"/>
                    <a:pt x="10869" y="18560"/>
                    <a:pt x="11009" y="18560"/>
                  </a:cubicBezTo>
                  <a:cubicBezTo>
                    <a:pt x="11774" y="18560"/>
                    <a:pt x="12733" y="18172"/>
                    <a:pt x="13312" y="17947"/>
                  </a:cubicBezTo>
                  <a:cubicBezTo>
                    <a:pt x="13394" y="19366"/>
                    <a:pt x="15645" y="20084"/>
                    <a:pt x="17888" y="20084"/>
                  </a:cubicBezTo>
                  <a:cubicBezTo>
                    <a:pt x="19794" y="20084"/>
                    <a:pt x="21693" y="19566"/>
                    <a:pt x="22253" y="18517"/>
                  </a:cubicBezTo>
                  <a:cubicBezTo>
                    <a:pt x="22286" y="18520"/>
                    <a:pt x="22322" y="18521"/>
                    <a:pt x="22361" y="18521"/>
                  </a:cubicBezTo>
                  <a:cubicBezTo>
                    <a:pt x="23424" y="18521"/>
                    <a:pt x="26407" y="17531"/>
                    <a:pt x="26628" y="16577"/>
                  </a:cubicBezTo>
                  <a:cubicBezTo>
                    <a:pt x="26862" y="15691"/>
                    <a:pt x="26276" y="15590"/>
                    <a:pt x="25578" y="15590"/>
                  </a:cubicBezTo>
                  <a:cubicBezTo>
                    <a:pt x="25372" y="15590"/>
                    <a:pt x="25156" y="15599"/>
                    <a:pt x="24949" y="15599"/>
                  </a:cubicBezTo>
                  <a:cubicBezTo>
                    <a:pt x="24833" y="15599"/>
                    <a:pt x="24719" y="15596"/>
                    <a:pt x="24611" y="15588"/>
                  </a:cubicBezTo>
                  <a:cubicBezTo>
                    <a:pt x="25448" y="15283"/>
                    <a:pt x="25638" y="14523"/>
                    <a:pt x="25182" y="13762"/>
                  </a:cubicBezTo>
                  <a:cubicBezTo>
                    <a:pt x="24808" y="13131"/>
                    <a:pt x="24077" y="12919"/>
                    <a:pt x="23305" y="12919"/>
                  </a:cubicBezTo>
                  <a:cubicBezTo>
                    <a:pt x="22587" y="12919"/>
                    <a:pt x="21833" y="13103"/>
                    <a:pt x="21301" y="13305"/>
                  </a:cubicBezTo>
                  <a:cubicBezTo>
                    <a:pt x="21492" y="13001"/>
                    <a:pt x="21834" y="12620"/>
                    <a:pt x="22024" y="12430"/>
                  </a:cubicBezTo>
                  <a:cubicBezTo>
                    <a:pt x="22371" y="12643"/>
                    <a:pt x="22779" y="12735"/>
                    <a:pt x="23216" y="12735"/>
                  </a:cubicBezTo>
                  <a:cubicBezTo>
                    <a:pt x="24887" y="12735"/>
                    <a:pt x="26985" y="11393"/>
                    <a:pt x="27769" y="10338"/>
                  </a:cubicBezTo>
                  <a:cubicBezTo>
                    <a:pt x="27693" y="10338"/>
                    <a:pt x="27600" y="10372"/>
                    <a:pt x="27512" y="10372"/>
                  </a:cubicBezTo>
                  <a:cubicBezTo>
                    <a:pt x="27469" y="10372"/>
                    <a:pt x="27427" y="10363"/>
                    <a:pt x="27388" y="10338"/>
                  </a:cubicBezTo>
                  <a:cubicBezTo>
                    <a:pt x="28492" y="10109"/>
                    <a:pt x="30774" y="9196"/>
                    <a:pt x="30736" y="7827"/>
                  </a:cubicBezTo>
                  <a:cubicBezTo>
                    <a:pt x="30736" y="6609"/>
                    <a:pt x="29024" y="5849"/>
                    <a:pt x="27959" y="5772"/>
                  </a:cubicBezTo>
                  <a:cubicBezTo>
                    <a:pt x="29024" y="4974"/>
                    <a:pt x="27845" y="4365"/>
                    <a:pt x="26399" y="3984"/>
                  </a:cubicBezTo>
                  <a:cubicBezTo>
                    <a:pt x="25258" y="3642"/>
                    <a:pt x="24079" y="3452"/>
                    <a:pt x="23736" y="3452"/>
                  </a:cubicBezTo>
                  <a:cubicBezTo>
                    <a:pt x="23460" y="1821"/>
                    <a:pt x="21464" y="422"/>
                    <a:pt x="19710" y="422"/>
                  </a:cubicBezTo>
                  <a:cubicBezTo>
                    <a:pt x="18805" y="422"/>
                    <a:pt x="17964" y="795"/>
                    <a:pt x="17459" y="1702"/>
                  </a:cubicBezTo>
                  <a:cubicBezTo>
                    <a:pt x="17357" y="977"/>
                    <a:pt x="16919" y="727"/>
                    <a:pt x="16365" y="727"/>
                  </a:cubicBezTo>
                  <a:cubicBezTo>
                    <a:pt x="15464" y="727"/>
                    <a:pt x="14258" y="1387"/>
                    <a:pt x="13693" y="1740"/>
                  </a:cubicBezTo>
                  <a:cubicBezTo>
                    <a:pt x="13541" y="634"/>
                    <a:pt x="12376" y="208"/>
                    <a:pt x="11183" y="208"/>
                  </a:cubicBezTo>
                  <a:cubicBezTo>
                    <a:pt x="10283" y="208"/>
                    <a:pt x="9368" y="450"/>
                    <a:pt x="8861" y="827"/>
                  </a:cubicBezTo>
                  <a:cubicBezTo>
                    <a:pt x="8656" y="254"/>
                    <a:pt x="8111" y="0"/>
                    <a:pt x="7402" y="0"/>
                  </a:cubicBezTo>
                  <a:close/>
                </a:path>
              </a:pathLst>
            </a:custGeom>
            <a:solidFill>
              <a:srgbClr val="82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4405000" y="3608375"/>
              <a:ext cx="769375" cy="489075"/>
            </a:xfrm>
            <a:custGeom>
              <a:avLst/>
              <a:gdLst/>
              <a:ahLst/>
              <a:cxnLst/>
              <a:rect l="l" t="t" r="r" b="b"/>
              <a:pathLst>
                <a:path w="30775" h="19563" extrusionOk="0">
                  <a:moveTo>
                    <a:pt x="6845" y="3538"/>
                  </a:moveTo>
                  <a:cubicBezTo>
                    <a:pt x="6841" y="3541"/>
                    <a:pt x="6837" y="3544"/>
                    <a:pt x="6833" y="3547"/>
                  </a:cubicBezTo>
                  <a:lnTo>
                    <a:pt x="6833" y="3547"/>
                  </a:lnTo>
                  <a:cubicBezTo>
                    <a:pt x="6837" y="3544"/>
                    <a:pt x="6841" y="3541"/>
                    <a:pt x="6845" y="3538"/>
                  </a:cubicBezTo>
                  <a:close/>
                  <a:moveTo>
                    <a:pt x="9279" y="10729"/>
                  </a:moveTo>
                  <a:cubicBezTo>
                    <a:pt x="9268" y="10733"/>
                    <a:pt x="9256" y="10738"/>
                    <a:pt x="9245" y="10743"/>
                  </a:cubicBezTo>
                  <a:lnTo>
                    <a:pt x="9245" y="10743"/>
                  </a:lnTo>
                  <a:cubicBezTo>
                    <a:pt x="9257" y="10738"/>
                    <a:pt x="9268" y="10734"/>
                    <a:pt x="9279" y="10729"/>
                  </a:cubicBezTo>
                  <a:close/>
                  <a:moveTo>
                    <a:pt x="5323" y="0"/>
                  </a:moveTo>
                  <a:lnTo>
                    <a:pt x="5323" y="0"/>
                  </a:lnTo>
                  <a:cubicBezTo>
                    <a:pt x="5095" y="76"/>
                    <a:pt x="4904" y="191"/>
                    <a:pt x="4676" y="305"/>
                  </a:cubicBezTo>
                  <a:lnTo>
                    <a:pt x="4638" y="305"/>
                  </a:lnTo>
                  <a:cubicBezTo>
                    <a:pt x="2850" y="1370"/>
                    <a:pt x="1404" y="3082"/>
                    <a:pt x="1861" y="4642"/>
                  </a:cubicBezTo>
                  <a:cubicBezTo>
                    <a:pt x="1062" y="5250"/>
                    <a:pt x="301" y="6125"/>
                    <a:pt x="263" y="6582"/>
                  </a:cubicBezTo>
                  <a:cubicBezTo>
                    <a:pt x="0" y="8271"/>
                    <a:pt x="1921" y="10959"/>
                    <a:pt x="3507" y="10959"/>
                  </a:cubicBezTo>
                  <a:cubicBezTo>
                    <a:pt x="3529" y="10959"/>
                    <a:pt x="3551" y="10958"/>
                    <a:pt x="3573" y="10957"/>
                  </a:cubicBezTo>
                  <a:lnTo>
                    <a:pt x="3573" y="10957"/>
                  </a:lnTo>
                  <a:cubicBezTo>
                    <a:pt x="3230" y="11338"/>
                    <a:pt x="3192" y="11794"/>
                    <a:pt x="3877" y="12022"/>
                  </a:cubicBezTo>
                  <a:cubicBezTo>
                    <a:pt x="3695" y="12005"/>
                    <a:pt x="3511" y="11996"/>
                    <a:pt x="3327" y="11996"/>
                  </a:cubicBezTo>
                  <a:cubicBezTo>
                    <a:pt x="1854" y="11996"/>
                    <a:pt x="411" y="12568"/>
                    <a:pt x="681" y="14191"/>
                  </a:cubicBezTo>
                  <a:cubicBezTo>
                    <a:pt x="845" y="15138"/>
                    <a:pt x="1597" y="16058"/>
                    <a:pt x="2433" y="16058"/>
                  </a:cubicBezTo>
                  <a:cubicBezTo>
                    <a:pt x="2570" y="16058"/>
                    <a:pt x="2710" y="16033"/>
                    <a:pt x="2850" y="15979"/>
                  </a:cubicBezTo>
                  <a:lnTo>
                    <a:pt x="2850" y="15979"/>
                  </a:lnTo>
                  <a:cubicBezTo>
                    <a:pt x="2832" y="16909"/>
                    <a:pt x="3798" y="17301"/>
                    <a:pt x="4937" y="17301"/>
                  </a:cubicBezTo>
                  <a:cubicBezTo>
                    <a:pt x="6222" y="17301"/>
                    <a:pt x="7726" y="16803"/>
                    <a:pt x="8290" y="16017"/>
                  </a:cubicBezTo>
                  <a:lnTo>
                    <a:pt x="8290" y="16017"/>
                  </a:lnTo>
                  <a:cubicBezTo>
                    <a:pt x="8252" y="16626"/>
                    <a:pt x="9964" y="17881"/>
                    <a:pt x="10611" y="17995"/>
                  </a:cubicBezTo>
                  <a:cubicBezTo>
                    <a:pt x="10735" y="18025"/>
                    <a:pt x="10869" y="18038"/>
                    <a:pt x="11009" y="18038"/>
                  </a:cubicBezTo>
                  <a:cubicBezTo>
                    <a:pt x="11774" y="18038"/>
                    <a:pt x="12733" y="17650"/>
                    <a:pt x="13312" y="17425"/>
                  </a:cubicBezTo>
                  <a:cubicBezTo>
                    <a:pt x="13394" y="18844"/>
                    <a:pt x="15645" y="19562"/>
                    <a:pt x="17888" y="19562"/>
                  </a:cubicBezTo>
                  <a:cubicBezTo>
                    <a:pt x="19794" y="19562"/>
                    <a:pt x="21693" y="19044"/>
                    <a:pt x="22253" y="17995"/>
                  </a:cubicBezTo>
                  <a:cubicBezTo>
                    <a:pt x="22286" y="17998"/>
                    <a:pt x="22322" y="17999"/>
                    <a:pt x="22361" y="17999"/>
                  </a:cubicBezTo>
                  <a:cubicBezTo>
                    <a:pt x="23424" y="17999"/>
                    <a:pt x="26407" y="17009"/>
                    <a:pt x="26628" y="16055"/>
                  </a:cubicBezTo>
                  <a:cubicBezTo>
                    <a:pt x="26862" y="15169"/>
                    <a:pt x="26276" y="15068"/>
                    <a:pt x="25578" y="15068"/>
                  </a:cubicBezTo>
                  <a:cubicBezTo>
                    <a:pt x="25372" y="15068"/>
                    <a:pt x="25156" y="15077"/>
                    <a:pt x="24949" y="15077"/>
                  </a:cubicBezTo>
                  <a:cubicBezTo>
                    <a:pt x="24833" y="15077"/>
                    <a:pt x="24719" y="15074"/>
                    <a:pt x="24611" y="15066"/>
                  </a:cubicBezTo>
                  <a:cubicBezTo>
                    <a:pt x="25448" y="14761"/>
                    <a:pt x="25638" y="14001"/>
                    <a:pt x="25182" y="13240"/>
                  </a:cubicBezTo>
                  <a:cubicBezTo>
                    <a:pt x="24808" y="12609"/>
                    <a:pt x="24077" y="12397"/>
                    <a:pt x="23305" y="12397"/>
                  </a:cubicBezTo>
                  <a:cubicBezTo>
                    <a:pt x="22587" y="12397"/>
                    <a:pt x="21833" y="12581"/>
                    <a:pt x="21301" y="12783"/>
                  </a:cubicBezTo>
                  <a:cubicBezTo>
                    <a:pt x="21492" y="12479"/>
                    <a:pt x="21834" y="12098"/>
                    <a:pt x="22024" y="11908"/>
                  </a:cubicBezTo>
                  <a:cubicBezTo>
                    <a:pt x="22371" y="12121"/>
                    <a:pt x="22779" y="12213"/>
                    <a:pt x="23216" y="12213"/>
                  </a:cubicBezTo>
                  <a:cubicBezTo>
                    <a:pt x="24887" y="12213"/>
                    <a:pt x="26985" y="10871"/>
                    <a:pt x="27769" y="9816"/>
                  </a:cubicBezTo>
                  <a:cubicBezTo>
                    <a:pt x="27693" y="9816"/>
                    <a:pt x="27600" y="9850"/>
                    <a:pt x="27512" y="9850"/>
                  </a:cubicBezTo>
                  <a:cubicBezTo>
                    <a:pt x="27469" y="9850"/>
                    <a:pt x="27427" y="9841"/>
                    <a:pt x="27388" y="9816"/>
                  </a:cubicBezTo>
                  <a:cubicBezTo>
                    <a:pt x="28492" y="9587"/>
                    <a:pt x="30774" y="8674"/>
                    <a:pt x="30736" y="7457"/>
                  </a:cubicBezTo>
                  <a:cubicBezTo>
                    <a:pt x="30736" y="6202"/>
                    <a:pt x="29024" y="5441"/>
                    <a:pt x="27959" y="5403"/>
                  </a:cubicBezTo>
                  <a:cubicBezTo>
                    <a:pt x="29024" y="4604"/>
                    <a:pt x="27845" y="3995"/>
                    <a:pt x="26399" y="3615"/>
                  </a:cubicBezTo>
                  <a:lnTo>
                    <a:pt x="26399" y="3615"/>
                  </a:lnTo>
                  <a:cubicBezTo>
                    <a:pt x="26552" y="4261"/>
                    <a:pt x="26513" y="5060"/>
                    <a:pt x="26133" y="5555"/>
                  </a:cubicBezTo>
                  <a:cubicBezTo>
                    <a:pt x="26662" y="5687"/>
                    <a:pt x="26846" y="7804"/>
                    <a:pt x="26135" y="7804"/>
                  </a:cubicBezTo>
                  <a:cubicBezTo>
                    <a:pt x="26028" y="7804"/>
                    <a:pt x="25902" y="7756"/>
                    <a:pt x="25753" y="7647"/>
                  </a:cubicBezTo>
                  <a:cubicBezTo>
                    <a:pt x="25531" y="8287"/>
                    <a:pt x="23894" y="9070"/>
                    <a:pt x="22816" y="9070"/>
                  </a:cubicBezTo>
                  <a:cubicBezTo>
                    <a:pt x="22227" y="9070"/>
                    <a:pt x="21805" y="8836"/>
                    <a:pt x="21872" y="8218"/>
                  </a:cubicBezTo>
                  <a:lnTo>
                    <a:pt x="21872" y="8218"/>
                  </a:lnTo>
                  <a:cubicBezTo>
                    <a:pt x="21533" y="8989"/>
                    <a:pt x="20242" y="10136"/>
                    <a:pt x="19199" y="10136"/>
                  </a:cubicBezTo>
                  <a:cubicBezTo>
                    <a:pt x="18955" y="10136"/>
                    <a:pt x="18726" y="10074"/>
                    <a:pt x="18524" y="9930"/>
                  </a:cubicBezTo>
                  <a:lnTo>
                    <a:pt x="18524" y="9930"/>
                  </a:lnTo>
                  <a:cubicBezTo>
                    <a:pt x="18943" y="10539"/>
                    <a:pt x="18372" y="11338"/>
                    <a:pt x="18182" y="12022"/>
                  </a:cubicBezTo>
                  <a:cubicBezTo>
                    <a:pt x="18215" y="12019"/>
                    <a:pt x="18247" y="12017"/>
                    <a:pt x="18278" y="12017"/>
                  </a:cubicBezTo>
                  <a:cubicBezTo>
                    <a:pt x="19379" y="12017"/>
                    <a:pt x="19158" y="14348"/>
                    <a:pt x="18059" y="14348"/>
                  </a:cubicBezTo>
                  <a:cubicBezTo>
                    <a:pt x="17945" y="14348"/>
                    <a:pt x="17820" y="14323"/>
                    <a:pt x="17687" y="14267"/>
                  </a:cubicBezTo>
                  <a:cubicBezTo>
                    <a:pt x="17416" y="15020"/>
                    <a:pt x="16930" y="15326"/>
                    <a:pt x="16423" y="15326"/>
                  </a:cubicBezTo>
                  <a:cubicBezTo>
                    <a:pt x="15650" y="15326"/>
                    <a:pt x="14827" y="14615"/>
                    <a:pt x="14644" y="13696"/>
                  </a:cubicBezTo>
                  <a:cubicBezTo>
                    <a:pt x="14278" y="13926"/>
                    <a:pt x="13869" y="14046"/>
                    <a:pt x="13477" y="14046"/>
                  </a:cubicBezTo>
                  <a:cubicBezTo>
                    <a:pt x="12767" y="14046"/>
                    <a:pt x="12112" y="13654"/>
                    <a:pt x="11866" y="12821"/>
                  </a:cubicBezTo>
                  <a:cubicBezTo>
                    <a:pt x="11392" y="13447"/>
                    <a:pt x="10837" y="13693"/>
                    <a:pt x="10310" y="13693"/>
                  </a:cubicBezTo>
                  <a:cubicBezTo>
                    <a:pt x="8735" y="13693"/>
                    <a:pt x="7411" y="11498"/>
                    <a:pt x="9245" y="10743"/>
                  </a:cubicBezTo>
                  <a:lnTo>
                    <a:pt x="9245" y="10743"/>
                  </a:lnTo>
                  <a:cubicBezTo>
                    <a:pt x="8984" y="10844"/>
                    <a:pt x="8661" y="10892"/>
                    <a:pt x="8322" y="10892"/>
                  </a:cubicBezTo>
                  <a:cubicBezTo>
                    <a:pt x="6863" y="10892"/>
                    <a:pt x="5115" y="10006"/>
                    <a:pt x="6769" y="8751"/>
                  </a:cubicBezTo>
                  <a:lnTo>
                    <a:pt x="6769" y="8751"/>
                  </a:lnTo>
                  <a:cubicBezTo>
                    <a:pt x="6737" y="8754"/>
                    <a:pt x="6704" y="8755"/>
                    <a:pt x="6670" y="8755"/>
                  </a:cubicBezTo>
                  <a:cubicBezTo>
                    <a:pt x="5845" y="8755"/>
                    <a:pt x="4386" y="7888"/>
                    <a:pt x="5665" y="7267"/>
                  </a:cubicBezTo>
                  <a:cubicBezTo>
                    <a:pt x="3623" y="7153"/>
                    <a:pt x="6168" y="4032"/>
                    <a:pt x="6833" y="3547"/>
                  </a:cubicBezTo>
                  <a:lnTo>
                    <a:pt x="6833" y="3547"/>
                  </a:lnTo>
                  <a:cubicBezTo>
                    <a:pt x="6760" y="3597"/>
                    <a:pt x="6668" y="3619"/>
                    <a:pt x="6564" y="3619"/>
                  </a:cubicBezTo>
                  <a:cubicBezTo>
                    <a:pt x="5995" y="3619"/>
                    <a:pt x="5057" y="2970"/>
                    <a:pt x="4866" y="2587"/>
                  </a:cubicBezTo>
                  <a:cubicBezTo>
                    <a:pt x="4448" y="1826"/>
                    <a:pt x="4828" y="875"/>
                    <a:pt x="5209" y="229"/>
                  </a:cubicBezTo>
                  <a:cubicBezTo>
                    <a:pt x="5247" y="114"/>
                    <a:pt x="5285" y="76"/>
                    <a:pt x="5323" y="0"/>
                  </a:cubicBezTo>
                  <a:close/>
                </a:path>
              </a:pathLst>
            </a:custGeom>
            <a:solidFill>
              <a:srgbClr val="6D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0"/>
            <p:cNvSpPr/>
            <p:nvPr/>
          </p:nvSpPr>
          <p:spPr>
            <a:xfrm>
              <a:off x="3925100" y="3972650"/>
              <a:ext cx="431325" cy="227675"/>
            </a:xfrm>
            <a:custGeom>
              <a:avLst/>
              <a:gdLst/>
              <a:ahLst/>
              <a:cxnLst/>
              <a:rect l="l" t="t" r="r" b="b"/>
              <a:pathLst>
                <a:path w="17253" h="9107" extrusionOk="0">
                  <a:moveTo>
                    <a:pt x="3480" y="0"/>
                  </a:moveTo>
                  <a:lnTo>
                    <a:pt x="3480" y="0"/>
                  </a:lnTo>
                  <a:cubicBezTo>
                    <a:pt x="3024" y="305"/>
                    <a:pt x="2796" y="723"/>
                    <a:pt x="2910" y="1446"/>
                  </a:cubicBezTo>
                  <a:cubicBezTo>
                    <a:pt x="2871" y="1444"/>
                    <a:pt x="2834" y="1443"/>
                    <a:pt x="2797" y="1443"/>
                  </a:cubicBezTo>
                  <a:cubicBezTo>
                    <a:pt x="894" y="1443"/>
                    <a:pt x="910" y="4283"/>
                    <a:pt x="1768" y="5403"/>
                  </a:cubicBezTo>
                  <a:cubicBezTo>
                    <a:pt x="1" y="6737"/>
                    <a:pt x="1962" y="8654"/>
                    <a:pt x="3694" y="8654"/>
                  </a:cubicBezTo>
                  <a:cubicBezTo>
                    <a:pt x="3789" y="8654"/>
                    <a:pt x="3883" y="8648"/>
                    <a:pt x="3975" y="8636"/>
                  </a:cubicBezTo>
                  <a:cubicBezTo>
                    <a:pt x="4165" y="8826"/>
                    <a:pt x="4432" y="9017"/>
                    <a:pt x="4698" y="9055"/>
                  </a:cubicBezTo>
                  <a:cubicBezTo>
                    <a:pt x="4837" y="9090"/>
                    <a:pt x="4996" y="9107"/>
                    <a:pt x="5165" y="9107"/>
                  </a:cubicBezTo>
                  <a:cubicBezTo>
                    <a:pt x="5919" y="9107"/>
                    <a:pt x="6881" y="8770"/>
                    <a:pt x="7285" y="8180"/>
                  </a:cubicBezTo>
                  <a:cubicBezTo>
                    <a:pt x="7448" y="8307"/>
                    <a:pt x="7688" y="8367"/>
                    <a:pt x="7954" y="8367"/>
                  </a:cubicBezTo>
                  <a:cubicBezTo>
                    <a:pt x="8804" y="8367"/>
                    <a:pt x="9931" y="7757"/>
                    <a:pt x="9758" y="6772"/>
                  </a:cubicBezTo>
                  <a:lnTo>
                    <a:pt x="9758" y="6772"/>
                  </a:lnTo>
                  <a:cubicBezTo>
                    <a:pt x="10334" y="7005"/>
                    <a:pt x="11005" y="7115"/>
                    <a:pt x="11696" y="7115"/>
                  </a:cubicBezTo>
                  <a:cubicBezTo>
                    <a:pt x="12921" y="7115"/>
                    <a:pt x="14212" y="6771"/>
                    <a:pt x="15160" y="6163"/>
                  </a:cubicBezTo>
                  <a:cubicBezTo>
                    <a:pt x="15959" y="5631"/>
                    <a:pt x="17252" y="4071"/>
                    <a:pt x="15502" y="3652"/>
                  </a:cubicBezTo>
                  <a:cubicBezTo>
                    <a:pt x="16453" y="3310"/>
                    <a:pt x="15997" y="2245"/>
                    <a:pt x="15578" y="1560"/>
                  </a:cubicBezTo>
                  <a:cubicBezTo>
                    <a:pt x="15540" y="1560"/>
                    <a:pt x="15540" y="1522"/>
                    <a:pt x="15540" y="1522"/>
                  </a:cubicBezTo>
                  <a:cubicBezTo>
                    <a:pt x="15350" y="1826"/>
                    <a:pt x="15198" y="2017"/>
                    <a:pt x="14970" y="2321"/>
                  </a:cubicBezTo>
                  <a:cubicBezTo>
                    <a:pt x="14721" y="2620"/>
                    <a:pt x="14602" y="2902"/>
                    <a:pt x="14390" y="2902"/>
                  </a:cubicBezTo>
                  <a:cubicBezTo>
                    <a:pt x="14278" y="2902"/>
                    <a:pt x="14140" y="2823"/>
                    <a:pt x="13943" y="2625"/>
                  </a:cubicBezTo>
                  <a:cubicBezTo>
                    <a:pt x="13737" y="3066"/>
                    <a:pt x="13554" y="3847"/>
                    <a:pt x="13131" y="3847"/>
                  </a:cubicBezTo>
                  <a:cubicBezTo>
                    <a:pt x="13006" y="3847"/>
                    <a:pt x="12860" y="3779"/>
                    <a:pt x="12687" y="3614"/>
                  </a:cubicBezTo>
                  <a:cubicBezTo>
                    <a:pt x="12394" y="4292"/>
                    <a:pt x="11524" y="4888"/>
                    <a:pt x="10826" y="4888"/>
                  </a:cubicBezTo>
                  <a:cubicBezTo>
                    <a:pt x="10347" y="4888"/>
                    <a:pt x="9949" y="4608"/>
                    <a:pt x="9872" y="3881"/>
                  </a:cubicBezTo>
                  <a:cubicBezTo>
                    <a:pt x="9387" y="4275"/>
                    <a:pt x="9288" y="4790"/>
                    <a:pt x="8786" y="4790"/>
                  </a:cubicBezTo>
                  <a:cubicBezTo>
                    <a:pt x="8659" y="4790"/>
                    <a:pt x="8505" y="4757"/>
                    <a:pt x="8312" y="4680"/>
                  </a:cubicBezTo>
                  <a:cubicBezTo>
                    <a:pt x="8292" y="5326"/>
                    <a:pt x="7681" y="5672"/>
                    <a:pt x="7125" y="5672"/>
                  </a:cubicBezTo>
                  <a:cubicBezTo>
                    <a:pt x="6633" y="5672"/>
                    <a:pt x="6184" y="5403"/>
                    <a:pt x="6220" y="4832"/>
                  </a:cubicBezTo>
                  <a:lnTo>
                    <a:pt x="6220" y="4832"/>
                  </a:lnTo>
                  <a:cubicBezTo>
                    <a:pt x="6062" y="4956"/>
                    <a:pt x="5894" y="5010"/>
                    <a:pt x="5728" y="5010"/>
                  </a:cubicBezTo>
                  <a:cubicBezTo>
                    <a:pt x="5135" y="5010"/>
                    <a:pt x="4579" y="4315"/>
                    <a:pt x="4698" y="3691"/>
                  </a:cubicBezTo>
                  <a:lnTo>
                    <a:pt x="4698" y="3691"/>
                  </a:lnTo>
                  <a:cubicBezTo>
                    <a:pt x="4455" y="3901"/>
                    <a:pt x="4130" y="4015"/>
                    <a:pt x="3812" y="4015"/>
                  </a:cubicBezTo>
                  <a:cubicBezTo>
                    <a:pt x="3384" y="4015"/>
                    <a:pt x="2970" y="3807"/>
                    <a:pt x="2796" y="3348"/>
                  </a:cubicBezTo>
                  <a:cubicBezTo>
                    <a:pt x="2415" y="2397"/>
                    <a:pt x="3404" y="2093"/>
                    <a:pt x="3975" y="1788"/>
                  </a:cubicBezTo>
                  <a:cubicBezTo>
                    <a:pt x="5002" y="1218"/>
                    <a:pt x="3975" y="1446"/>
                    <a:pt x="3556" y="723"/>
                  </a:cubicBezTo>
                  <a:cubicBezTo>
                    <a:pt x="3480" y="495"/>
                    <a:pt x="3404" y="267"/>
                    <a:pt x="3480" y="0"/>
                  </a:cubicBezTo>
                  <a:close/>
                </a:path>
              </a:pathLst>
            </a:custGeom>
            <a:solidFill>
              <a:srgbClr val="6D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4024450" y="3984675"/>
              <a:ext cx="221225" cy="94350"/>
            </a:xfrm>
            <a:custGeom>
              <a:avLst/>
              <a:gdLst/>
              <a:ahLst/>
              <a:cxnLst/>
              <a:rect l="l" t="t" r="r" b="b"/>
              <a:pathLst>
                <a:path w="8849" h="3774" extrusionOk="0">
                  <a:moveTo>
                    <a:pt x="496" y="128"/>
                  </a:moveTo>
                  <a:lnTo>
                    <a:pt x="544" y="157"/>
                  </a:lnTo>
                  <a:lnTo>
                    <a:pt x="544" y="157"/>
                  </a:lnTo>
                  <a:cubicBezTo>
                    <a:pt x="545" y="155"/>
                    <a:pt x="546" y="154"/>
                    <a:pt x="547" y="152"/>
                  </a:cubicBezTo>
                  <a:lnTo>
                    <a:pt x="547" y="152"/>
                  </a:lnTo>
                  <a:cubicBezTo>
                    <a:pt x="530" y="144"/>
                    <a:pt x="513" y="136"/>
                    <a:pt x="496" y="128"/>
                  </a:cubicBezTo>
                  <a:close/>
                  <a:moveTo>
                    <a:pt x="544" y="157"/>
                  </a:moveTo>
                  <a:cubicBezTo>
                    <a:pt x="526" y="182"/>
                    <a:pt x="510" y="210"/>
                    <a:pt x="496" y="242"/>
                  </a:cubicBezTo>
                  <a:cubicBezTo>
                    <a:pt x="521" y="242"/>
                    <a:pt x="580" y="225"/>
                    <a:pt x="628" y="225"/>
                  </a:cubicBezTo>
                  <a:cubicBezTo>
                    <a:pt x="642" y="225"/>
                    <a:pt x="655" y="227"/>
                    <a:pt x="667" y="231"/>
                  </a:cubicBezTo>
                  <a:lnTo>
                    <a:pt x="667" y="231"/>
                  </a:lnTo>
                  <a:lnTo>
                    <a:pt x="544" y="157"/>
                  </a:lnTo>
                  <a:close/>
                  <a:moveTo>
                    <a:pt x="667" y="231"/>
                  </a:moveTo>
                  <a:lnTo>
                    <a:pt x="686" y="242"/>
                  </a:lnTo>
                  <a:cubicBezTo>
                    <a:pt x="681" y="237"/>
                    <a:pt x="674" y="233"/>
                    <a:pt x="667" y="231"/>
                  </a:cubicBezTo>
                  <a:close/>
                  <a:moveTo>
                    <a:pt x="814" y="1"/>
                  </a:moveTo>
                  <a:cubicBezTo>
                    <a:pt x="717" y="1"/>
                    <a:pt x="621" y="47"/>
                    <a:pt x="547" y="152"/>
                  </a:cubicBezTo>
                  <a:lnTo>
                    <a:pt x="547" y="152"/>
                  </a:lnTo>
                  <a:cubicBezTo>
                    <a:pt x="1690" y="709"/>
                    <a:pt x="906" y="1051"/>
                    <a:pt x="381" y="1764"/>
                  </a:cubicBezTo>
                  <a:cubicBezTo>
                    <a:pt x="153" y="2106"/>
                    <a:pt x="1" y="2601"/>
                    <a:pt x="458" y="2791"/>
                  </a:cubicBezTo>
                  <a:cubicBezTo>
                    <a:pt x="516" y="2812"/>
                    <a:pt x="572" y="2822"/>
                    <a:pt x="626" y="2822"/>
                  </a:cubicBezTo>
                  <a:cubicBezTo>
                    <a:pt x="953" y="2822"/>
                    <a:pt x="1196" y="2471"/>
                    <a:pt x="1523" y="2373"/>
                  </a:cubicBezTo>
                  <a:lnTo>
                    <a:pt x="1523" y="2373"/>
                  </a:lnTo>
                  <a:cubicBezTo>
                    <a:pt x="1495" y="2788"/>
                    <a:pt x="1750" y="3305"/>
                    <a:pt x="2082" y="3305"/>
                  </a:cubicBezTo>
                  <a:cubicBezTo>
                    <a:pt x="2205" y="3305"/>
                    <a:pt x="2340" y="3233"/>
                    <a:pt x="2474" y="3057"/>
                  </a:cubicBezTo>
                  <a:cubicBezTo>
                    <a:pt x="2539" y="3516"/>
                    <a:pt x="2943" y="3774"/>
                    <a:pt x="3347" y="3774"/>
                  </a:cubicBezTo>
                  <a:cubicBezTo>
                    <a:pt x="3647" y="3774"/>
                    <a:pt x="3948" y="3632"/>
                    <a:pt x="4110" y="3324"/>
                  </a:cubicBezTo>
                  <a:cubicBezTo>
                    <a:pt x="4216" y="3535"/>
                    <a:pt x="4336" y="3618"/>
                    <a:pt x="4460" y="3618"/>
                  </a:cubicBezTo>
                  <a:cubicBezTo>
                    <a:pt x="4781" y="3618"/>
                    <a:pt x="5124" y="3066"/>
                    <a:pt x="5289" y="2791"/>
                  </a:cubicBezTo>
                  <a:cubicBezTo>
                    <a:pt x="5355" y="2817"/>
                    <a:pt x="5418" y="2829"/>
                    <a:pt x="5479" y="2829"/>
                  </a:cubicBezTo>
                  <a:cubicBezTo>
                    <a:pt x="5772" y="2829"/>
                    <a:pt x="6013" y="2562"/>
                    <a:pt x="6202" y="2373"/>
                  </a:cubicBezTo>
                  <a:cubicBezTo>
                    <a:pt x="6247" y="2893"/>
                    <a:pt x="6656" y="3266"/>
                    <a:pt x="7044" y="3266"/>
                  </a:cubicBezTo>
                  <a:cubicBezTo>
                    <a:pt x="7308" y="3266"/>
                    <a:pt x="7563" y="3093"/>
                    <a:pt x="7686" y="2677"/>
                  </a:cubicBezTo>
                  <a:cubicBezTo>
                    <a:pt x="7770" y="2716"/>
                    <a:pt x="7852" y="2734"/>
                    <a:pt x="7932" y="2734"/>
                  </a:cubicBezTo>
                  <a:cubicBezTo>
                    <a:pt x="8464" y="2734"/>
                    <a:pt x="8849" y="1938"/>
                    <a:pt x="8485" y="1574"/>
                  </a:cubicBezTo>
                  <a:cubicBezTo>
                    <a:pt x="8327" y="1415"/>
                    <a:pt x="8119" y="1350"/>
                    <a:pt x="7904" y="1350"/>
                  </a:cubicBezTo>
                  <a:cubicBezTo>
                    <a:pt x="7551" y="1350"/>
                    <a:pt x="7176" y="1527"/>
                    <a:pt x="6963" y="1764"/>
                  </a:cubicBezTo>
                  <a:cubicBezTo>
                    <a:pt x="7004" y="986"/>
                    <a:pt x="6450" y="627"/>
                    <a:pt x="5847" y="627"/>
                  </a:cubicBezTo>
                  <a:cubicBezTo>
                    <a:pt x="5329" y="627"/>
                    <a:pt x="4774" y="891"/>
                    <a:pt x="4528" y="1383"/>
                  </a:cubicBezTo>
                  <a:cubicBezTo>
                    <a:pt x="4329" y="1129"/>
                    <a:pt x="3938" y="988"/>
                    <a:pt x="3560" y="988"/>
                  </a:cubicBezTo>
                  <a:cubicBezTo>
                    <a:pt x="3146" y="988"/>
                    <a:pt x="2745" y="1158"/>
                    <a:pt x="2626" y="1536"/>
                  </a:cubicBezTo>
                  <a:cubicBezTo>
                    <a:pt x="2588" y="1269"/>
                    <a:pt x="2322" y="1079"/>
                    <a:pt x="2055" y="1079"/>
                  </a:cubicBezTo>
                  <a:cubicBezTo>
                    <a:pt x="2284" y="647"/>
                    <a:pt x="1867" y="180"/>
                    <a:pt x="1554" y="180"/>
                  </a:cubicBezTo>
                  <a:cubicBezTo>
                    <a:pt x="1403" y="180"/>
                    <a:pt x="1277" y="288"/>
                    <a:pt x="1258" y="559"/>
                  </a:cubicBezTo>
                  <a:lnTo>
                    <a:pt x="1258" y="559"/>
                  </a:lnTo>
                  <a:cubicBezTo>
                    <a:pt x="1269" y="247"/>
                    <a:pt x="1038" y="1"/>
                    <a:pt x="814" y="1"/>
                  </a:cubicBezTo>
                  <a:close/>
                </a:path>
              </a:pathLst>
            </a:custGeom>
            <a:solidFill>
              <a:srgbClr val="A5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3900825" y="3731850"/>
              <a:ext cx="451825" cy="138150"/>
            </a:xfrm>
            <a:custGeom>
              <a:avLst/>
              <a:gdLst/>
              <a:ahLst/>
              <a:cxnLst/>
              <a:rect l="l" t="t" r="r" b="b"/>
              <a:pathLst>
                <a:path w="18073" h="5526" extrusionOk="0">
                  <a:moveTo>
                    <a:pt x="11610" y="0"/>
                  </a:moveTo>
                  <a:cubicBezTo>
                    <a:pt x="10682" y="0"/>
                    <a:pt x="9762" y="721"/>
                    <a:pt x="9663" y="1947"/>
                  </a:cubicBezTo>
                  <a:cubicBezTo>
                    <a:pt x="9359" y="1415"/>
                    <a:pt x="8370" y="1186"/>
                    <a:pt x="7913" y="1186"/>
                  </a:cubicBezTo>
                  <a:cubicBezTo>
                    <a:pt x="7267" y="1225"/>
                    <a:pt x="6772" y="1909"/>
                    <a:pt x="6734" y="2594"/>
                  </a:cubicBezTo>
                  <a:cubicBezTo>
                    <a:pt x="6713" y="2593"/>
                    <a:pt x="6691" y="2592"/>
                    <a:pt x="6668" y="2592"/>
                  </a:cubicBezTo>
                  <a:cubicBezTo>
                    <a:pt x="5979" y="2592"/>
                    <a:pt x="4915" y="3157"/>
                    <a:pt x="5136" y="4078"/>
                  </a:cubicBezTo>
                  <a:cubicBezTo>
                    <a:pt x="5001" y="3620"/>
                    <a:pt x="4594" y="3442"/>
                    <a:pt x="4137" y="3442"/>
                  </a:cubicBezTo>
                  <a:cubicBezTo>
                    <a:pt x="3568" y="3442"/>
                    <a:pt x="2921" y="3719"/>
                    <a:pt x="2625" y="4078"/>
                  </a:cubicBezTo>
                  <a:cubicBezTo>
                    <a:pt x="2930" y="3697"/>
                    <a:pt x="3006" y="2936"/>
                    <a:pt x="2587" y="2670"/>
                  </a:cubicBezTo>
                  <a:cubicBezTo>
                    <a:pt x="2453" y="2586"/>
                    <a:pt x="2259" y="2539"/>
                    <a:pt x="2068" y="2539"/>
                  </a:cubicBezTo>
                  <a:cubicBezTo>
                    <a:pt x="1836" y="2539"/>
                    <a:pt x="1609" y="2609"/>
                    <a:pt x="1497" y="2765"/>
                  </a:cubicBezTo>
                  <a:lnTo>
                    <a:pt x="1497" y="2765"/>
                  </a:lnTo>
                  <a:cubicBezTo>
                    <a:pt x="1779" y="2332"/>
                    <a:pt x="1527" y="1943"/>
                    <a:pt x="1238" y="1943"/>
                  </a:cubicBezTo>
                  <a:cubicBezTo>
                    <a:pt x="1125" y="1943"/>
                    <a:pt x="1008" y="2001"/>
                    <a:pt x="913" y="2138"/>
                  </a:cubicBezTo>
                  <a:cubicBezTo>
                    <a:pt x="533" y="2176"/>
                    <a:pt x="0" y="3431"/>
                    <a:pt x="685" y="3621"/>
                  </a:cubicBezTo>
                  <a:cubicBezTo>
                    <a:pt x="654" y="3615"/>
                    <a:pt x="625" y="3611"/>
                    <a:pt x="597" y="3611"/>
                  </a:cubicBezTo>
                  <a:cubicBezTo>
                    <a:pt x="157" y="3611"/>
                    <a:pt x="204" y="4434"/>
                    <a:pt x="419" y="4648"/>
                  </a:cubicBezTo>
                  <a:cubicBezTo>
                    <a:pt x="677" y="4981"/>
                    <a:pt x="1034" y="5134"/>
                    <a:pt x="1394" y="5134"/>
                  </a:cubicBezTo>
                  <a:cubicBezTo>
                    <a:pt x="1763" y="5134"/>
                    <a:pt x="2135" y="4973"/>
                    <a:pt x="2407" y="4679"/>
                  </a:cubicBezTo>
                  <a:lnTo>
                    <a:pt x="2407" y="4679"/>
                  </a:lnTo>
                  <a:cubicBezTo>
                    <a:pt x="2227" y="4903"/>
                    <a:pt x="2445" y="5183"/>
                    <a:pt x="2663" y="5219"/>
                  </a:cubicBezTo>
                  <a:cubicBezTo>
                    <a:pt x="2683" y="5221"/>
                    <a:pt x="2702" y="5222"/>
                    <a:pt x="2721" y="5222"/>
                  </a:cubicBezTo>
                  <a:cubicBezTo>
                    <a:pt x="3032" y="5222"/>
                    <a:pt x="3247" y="4938"/>
                    <a:pt x="3462" y="4687"/>
                  </a:cubicBezTo>
                  <a:cubicBezTo>
                    <a:pt x="3462" y="5273"/>
                    <a:pt x="3751" y="5525"/>
                    <a:pt x="4099" y="5525"/>
                  </a:cubicBezTo>
                  <a:cubicBezTo>
                    <a:pt x="4383" y="5525"/>
                    <a:pt x="4707" y="5358"/>
                    <a:pt x="4946" y="5067"/>
                  </a:cubicBezTo>
                  <a:cubicBezTo>
                    <a:pt x="5031" y="5284"/>
                    <a:pt x="5132" y="5370"/>
                    <a:pt x="5237" y="5370"/>
                  </a:cubicBezTo>
                  <a:cubicBezTo>
                    <a:pt x="5555" y="5370"/>
                    <a:pt x="5907" y="4583"/>
                    <a:pt x="5935" y="4268"/>
                  </a:cubicBezTo>
                  <a:cubicBezTo>
                    <a:pt x="5935" y="4398"/>
                    <a:pt x="6006" y="4457"/>
                    <a:pt x="6100" y="4457"/>
                  </a:cubicBezTo>
                  <a:cubicBezTo>
                    <a:pt x="6143" y="4457"/>
                    <a:pt x="6191" y="4444"/>
                    <a:pt x="6239" y="4420"/>
                  </a:cubicBezTo>
                  <a:cubicBezTo>
                    <a:pt x="6430" y="4306"/>
                    <a:pt x="6544" y="3659"/>
                    <a:pt x="6620" y="3469"/>
                  </a:cubicBezTo>
                  <a:cubicBezTo>
                    <a:pt x="6669" y="3664"/>
                    <a:pt x="6765" y="3739"/>
                    <a:pt x="6885" y="3739"/>
                  </a:cubicBezTo>
                  <a:cubicBezTo>
                    <a:pt x="7233" y="3739"/>
                    <a:pt x="7782" y="3106"/>
                    <a:pt x="7951" y="2936"/>
                  </a:cubicBezTo>
                  <a:cubicBezTo>
                    <a:pt x="7985" y="3473"/>
                    <a:pt x="8491" y="3832"/>
                    <a:pt x="8949" y="3832"/>
                  </a:cubicBezTo>
                  <a:cubicBezTo>
                    <a:pt x="9011" y="3832"/>
                    <a:pt x="9072" y="3825"/>
                    <a:pt x="9131" y="3812"/>
                  </a:cubicBezTo>
                  <a:cubicBezTo>
                    <a:pt x="9674" y="3667"/>
                    <a:pt x="10458" y="2868"/>
                    <a:pt x="10696" y="2234"/>
                  </a:cubicBezTo>
                  <a:lnTo>
                    <a:pt x="10696" y="2234"/>
                  </a:lnTo>
                  <a:cubicBezTo>
                    <a:pt x="10683" y="2423"/>
                    <a:pt x="11020" y="2480"/>
                    <a:pt x="11185" y="2480"/>
                  </a:cubicBezTo>
                  <a:cubicBezTo>
                    <a:pt x="11756" y="2480"/>
                    <a:pt x="12517" y="2176"/>
                    <a:pt x="12935" y="1757"/>
                  </a:cubicBezTo>
                  <a:cubicBezTo>
                    <a:pt x="12996" y="2212"/>
                    <a:pt x="13370" y="2352"/>
                    <a:pt x="13732" y="2352"/>
                  </a:cubicBezTo>
                  <a:cubicBezTo>
                    <a:pt x="13824" y="2352"/>
                    <a:pt x="13915" y="2343"/>
                    <a:pt x="14000" y="2328"/>
                  </a:cubicBezTo>
                  <a:lnTo>
                    <a:pt x="14000" y="2328"/>
                  </a:lnTo>
                  <a:cubicBezTo>
                    <a:pt x="13753" y="3102"/>
                    <a:pt x="14261" y="3725"/>
                    <a:pt x="14910" y="3725"/>
                  </a:cubicBezTo>
                  <a:cubicBezTo>
                    <a:pt x="15058" y="3725"/>
                    <a:pt x="15214" y="3692"/>
                    <a:pt x="15370" y="3621"/>
                  </a:cubicBezTo>
                  <a:cubicBezTo>
                    <a:pt x="15442" y="3908"/>
                    <a:pt x="15679" y="4000"/>
                    <a:pt x="15930" y="4000"/>
                  </a:cubicBezTo>
                  <a:cubicBezTo>
                    <a:pt x="16079" y="4000"/>
                    <a:pt x="16232" y="3968"/>
                    <a:pt x="16359" y="3926"/>
                  </a:cubicBezTo>
                  <a:cubicBezTo>
                    <a:pt x="16549" y="3888"/>
                    <a:pt x="16549" y="3812"/>
                    <a:pt x="16740" y="3735"/>
                  </a:cubicBezTo>
                  <a:cubicBezTo>
                    <a:pt x="16783" y="3731"/>
                    <a:pt x="16823" y="3729"/>
                    <a:pt x="16861" y="3729"/>
                  </a:cubicBezTo>
                  <a:cubicBezTo>
                    <a:pt x="16957" y="3729"/>
                    <a:pt x="17034" y="3741"/>
                    <a:pt x="17105" y="3741"/>
                  </a:cubicBezTo>
                  <a:cubicBezTo>
                    <a:pt x="17219" y="3741"/>
                    <a:pt x="17319" y="3709"/>
                    <a:pt x="17463" y="3545"/>
                  </a:cubicBezTo>
                  <a:cubicBezTo>
                    <a:pt x="18073" y="2721"/>
                    <a:pt x="17068" y="1995"/>
                    <a:pt x="16195" y="1995"/>
                  </a:cubicBezTo>
                  <a:cubicBezTo>
                    <a:pt x="15979" y="1995"/>
                    <a:pt x="15772" y="2040"/>
                    <a:pt x="15598" y="2138"/>
                  </a:cubicBezTo>
                  <a:cubicBezTo>
                    <a:pt x="15712" y="1186"/>
                    <a:pt x="15294" y="464"/>
                    <a:pt x="14419" y="197"/>
                  </a:cubicBezTo>
                  <a:cubicBezTo>
                    <a:pt x="14330" y="153"/>
                    <a:pt x="14029" y="103"/>
                    <a:pt x="13720" y="103"/>
                  </a:cubicBezTo>
                  <a:cubicBezTo>
                    <a:pt x="13235" y="103"/>
                    <a:pt x="12732" y="227"/>
                    <a:pt x="13011" y="692"/>
                  </a:cubicBezTo>
                  <a:cubicBezTo>
                    <a:pt x="12633" y="219"/>
                    <a:pt x="12120" y="0"/>
                    <a:pt x="11610" y="0"/>
                  </a:cubicBezTo>
                  <a:close/>
                </a:path>
              </a:pathLst>
            </a:custGeom>
            <a:solidFill>
              <a:srgbClr val="A5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4551375" y="3625225"/>
              <a:ext cx="474550" cy="194325"/>
            </a:xfrm>
            <a:custGeom>
              <a:avLst/>
              <a:gdLst/>
              <a:ahLst/>
              <a:cxnLst/>
              <a:rect l="l" t="t" r="r" b="b"/>
              <a:pathLst>
                <a:path w="18982" h="7773" extrusionOk="0">
                  <a:moveTo>
                    <a:pt x="1061" y="0"/>
                  </a:moveTo>
                  <a:cubicBezTo>
                    <a:pt x="792" y="0"/>
                    <a:pt x="517" y="104"/>
                    <a:pt x="381" y="316"/>
                  </a:cubicBezTo>
                  <a:cubicBezTo>
                    <a:pt x="0" y="886"/>
                    <a:pt x="495" y="1038"/>
                    <a:pt x="1066" y="1038"/>
                  </a:cubicBezTo>
                  <a:cubicBezTo>
                    <a:pt x="1321" y="1585"/>
                    <a:pt x="1995" y="1992"/>
                    <a:pt x="2552" y="1992"/>
                  </a:cubicBezTo>
                  <a:cubicBezTo>
                    <a:pt x="2577" y="1992"/>
                    <a:pt x="2601" y="1991"/>
                    <a:pt x="2626" y="1989"/>
                  </a:cubicBezTo>
                  <a:lnTo>
                    <a:pt x="2626" y="1989"/>
                  </a:lnTo>
                  <a:cubicBezTo>
                    <a:pt x="1728" y="2420"/>
                    <a:pt x="661" y="4985"/>
                    <a:pt x="2046" y="4985"/>
                  </a:cubicBezTo>
                  <a:cubicBezTo>
                    <a:pt x="2125" y="4985"/>
                    <a:pt x="2212" y="4977"/>
                    <a:pt x="2307" y="4960"/>
                  </a:cubicBezTo>
                  <a:lnTo>
                    <a:pt x="2307" y="4960"/>
                  </a:lnTo>
                  <a:cubicBezTo>
                    <a:pt x="1861" y="5053"/>
                    <a:pt x="1676" y="5988"/>
                    <a:pt x="1865" y="6365"/>
                  </a:cubicBezTo>
                  <a:cubicBezTo>
                    <a:pt x="2012" y="6688"/>
                    <a:pt x="2636" y="7034"/>
                    <a:pt x="3088" y="7034"/>
                  </a:cubicBezTo>
                  <a:cubicBezTo>
                    <a:pt x="3220" y="7034"/>
                    <a:pt x="3338" y="7004"/>
                    <a:pt x="3424" y="6935"/>
                  </a:cubicBezTo>
                  <a:cubicBezTo>
                    <a:pt x="3424" y="7163"/>
                    <a:pt x="3729" y="7544"/>
                    <a:pt x="3957" y="7620"/>
                  </a:cubicBezTo>
                  <a:cubicBezTo>
                    <a:pt x="4157" y="7725"/>
                    <a:pt x="4366" y="7772"/>
                    <a:pt x="4571" y="7772"/>
                  </a:cubicBezTo>
                  <a:cubicBezTo>
                    <a:pt x="5108" y="7772"/>
                    <a:pt x="5622" y="7451"/>
                    <a:pt x="5897" y="7011"/>
                  </a:cubicBezTo>
                  <a:cubicBezTo>
                    <a:pt x="6113" y="7101"/>
                    <a:pt x="6308" y="7142"/>
                    <a:pt x="6482" y="7142"/>
                  </a:cubicBezTo>
                  <a:cubicBezTo>
                    <a:pt x="8004" y="7142"/>
                    <a:pt x="7957" y="4066"/>
                    <a:pt x="6011" y="3930"/>
                  </a:cubicBezTo>
                  <a:cubicBezTo>
                    <a:pt x="6082" y="3832"/>
                    <a:pt x="6176" y="3793"/>
                    <a:pt x="6288" y="3793"/>
                  </a:cubicBezTo>
                  <a:cubicBezTo>
                    <a:pt x="6726" y="3793"/>
                    <a:pt x="7428" y="4393"/>
                    <a:pt x="7981" y="4393"/>
                  </a:cubicBezTo>
                  <a:cubicBezTo>
                    <a:pt x="8275" y="4393"/>
                    <a:pt x="8527" y="4223"/>
                    <a:pt x="8675" y="3701"/>
                  </a:cubicBezTo>
                  <a:lnTo>
                    <a:pt x="8675" y="3701"/>
                  </a:lnTo>
                  <a:cubicBezTo>
                    <a:pt x="8646" y="4366"/>
                    <a:pt x="9075" y="4600"/>
                    <a:pt x="9658" y="4600"/>
                  </a:cubicBezTo>
                  <a:cubicBezTo>
                    <a:pt x="10645" y="4600"/>
                    <a:pt x="12073" y="3932"/>
                    <a:pt x="12479" y="3549"/>
                  </a:cubicBezTo>
                  <a:lnTo>
                    <a:pt x="12479" y="3549"/>
                  </a:lnTo>
                  <a:cubicBezTo>
                    <a:pt x="12343" y="4364"/>
                    <a:pt x="13056" y="4785"/>
                    <a:pt x="13751" y="4785"/>
                  </a:cubicBezTo>
                  <a:cubicBezTo>
                    <a:pt x="13835" y="4785"/>
                    <a:pt x="13919" y="4779"/>
                    <a:pt x="14001" y="4767"/>
                  </a:cubicBezTo>
                  <a:lnTo>
                    <a:pt x="14001" y="4767"/>
                  </a:lnTo>
                  <a:cubicBezTo>
                    <a:pt x="13468" y="4957"/>
                    <a:pt x="13887" y="6060"/>
                    <a:pt x="14419" y="6250"/>
                  </a:cubicBezTo>
                  <a:cubicBezTo>
                    <a:pt x="14619" y="6317"/>
                    <a:pt x="14825" y="6347"/>
                    <a:pt x="15031" y="6347"/>
                  </a:cubicBezTo>
                  <a:cubicBezTo>
                    <a:pt x="15763" y="6347"/>
                    <a:pt x="16493" y="5965"/>
                    <a:pt x="16968" y="5490"/>
                  </a:cubicBezTo>
                  <a:cubicBezTo>
                    <a:pt x="17078" y="5710"/>
                    <a:pt x="17228" y="5800"/>
                    <a:pt x="17395" y="5800"/>
                  </a:cubicBezTo>
                  <a:cubicBezTo>
                    <a:pt x="17978" y="5800"/>
                    <a:pt x="18773" y="4699"/>
                    <a:pt x="18832" y="4196"/>
                  </a:cubicBezTo>
                  <a:cubicBezTo>
                    <a:pt x="18981" y="3279"/>
                    <a:pt x="18032" y="2862"/>
                    <a:pt x="17110" y="2862"/>
                  </a:cubicBezTo>
                  <a:cubicBezTo>
                    <a:pt x="16617" y="2862"/>
                    <a:pt x="16132" y="2981"/>
                    <a:pt x="15827" y="3207"/>
                  </a:cubicBezTo>
                  <a:cubicBezTo>
                    <a:pt x="15979" y="2446"/>
                    <a:pt x="15332" y="1837"/>
                    <a:pt x="14686" y="1533"/>
                  </a:cubicBezTo>
                  <a:cubicBezTo>
                    <a:pt x="14391" y="1426"/>
                    <a:pt x="14139" y="1385"/>
                    <a:pt x="13902" y="1385"/>
                  </a:cubicBezTo>
                  <a:cubicBezTo>
                    <a:pt x="13467" y="1385"/>
                    <a:pt x="13086" y="1524"/>
                    <a:pt x="12593" y="1647"/>
                  </a:cubicBezTo>
                  <a:cubicBezTo>
                    <a:pt x="12365" y="1685"/>
                    <a:pt x="12479" y="1799"/>
                    <a:pt x="12175" y="1799"/>
                  </a:cubicBezTo>
                  <a:cubicBezTo>
                    <a:pt x="11832" y="1799"/>
                    <a:pt x="11224" y="1419"/>
                    <a:pt x="10805" y="1343"/>
                  </a:cubicBezTo>
                  <a:cubicBezTo>
                    <a:pt x="10597" y="1330"/>
                    <a:pt x="10292" y="1299"/>
                    <a:pt x="9973" y="1299"/>
                  </a:cubicBezTo>
                  <a:cubicBezTo>
                    <a:pt x="9360" y="1299"/>
                    <a:pt x="8699" y="1413"/>
                    <a:pt x="8598" y="1989"/>
                  </a:cubicBezTo>
                  <a:cubicBezTo>
                    <a:pt x="8165" y="1556"/>
                    <a:pt x="7577" y="1327"/>
                    <a:pt x="6972" y="1327"/>
                  </a:cubicBezTo>
                  <a:cubicBezTo>
                    <a:pt x="6676" y="1327"/>
                    <a:pt x="6376" y="1382"/>
                    <a:pt x="6088" y="1495"/>
                  </a:cubicBezTo>
                  <a:cubicBezTo>
                    <a:pt x="5859" y="1609"/>
                    <a:pt x="5745" y="1799"/>
                    <a:pt x="5517" y="1837"/>
                  </a:cubicBezTo>
                  <a:cubicBezTo>
                    <a:pt x="5251" y="1913"/>
                    <a:pt x="4908" y="1875"/>
                    <a:pt x="4680" y="2027"/>
                  </a:cubicBezTo>
                  <a:cubicBezTo>
                    <a:pt x="4763" y="1472"/>
                    <a:pt x="4137" y="795"/>
                    <a:pt x="3630" y="795"/>
                  </a:cubicBezTo>
                  <a:cubicBezTo>
                    <a:pt x="3443" y="795"/>
                    <a:pt x="3271" y="888"/>
                    <a:pt x="3158" y="1114"/>
                  </a:cubicBezTo>
                  <a:cubicBezTo>
                    <a:pt x="2968" y="789"/>
                    <a:pt x="2489" y="599"/>
                    <a:pt x="2119" y="599"/>
                  </a:cubicBezTo>
                  <a:cubicBezTo>
                    <a:pt x="1970" y="599"/>
                    <a:pt x="1838" y="630"/>
                    <a:pt x="1750" y="696"/>
                  </a:cubicBezTo>
                  <a:cubicBezTo>
                    <a:pt x="1865" y="238"/>
                    <a:pt x="1469" y="0"/>
                    <a:pt x="1061" y="0"/>
                  </a:cubicBezTo>
                  <a:close/>
                </a:path>
              </a:pathLst>
            </a:custGeom>
            <a:solidFill>
              <a:srgbClr val="A5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4512375" y="4165750"/>
              <a:ext cx="405075" cy="174250"/>
            </a:xfrm>
            <a:custGeom>
              <a:avLst/>
              <a:gdLst/>
              <a:ahLst/>
              <a:cxnLst/>
              <a:rect l="l" t="t" r="r" b="b"/>
              <a:pathLst>
                <a:path w="16203" h="6970" extrusionOk="0">
                  <a:moveTo>
                    <a:pt x="10324" y="0"/>
                  </a:moveTo>
                  <a:cubicBezTo>
                    <a:pt x="9136" y="0"/>
                    <a:pt x="7785" y="448"/>
                    <a:pt x="7077" y="912"/>
                  </a:cubicBezTo>
                  <a:cubicBezTo>
                    <a:pt x="6699" y="408"/>
                    <a:pt x="6093" y="185"/>
                    <a:pt x="5474" y="185"/>
                  </a:cubicBezTo>
                  <a:cubicBezTo>
                    <a:pt x="4599" y="185"/>
                    <a:pt x="3699" y="633"/>
                    <a:pt x="3387" y="1369"/>
                  </a:cubicBezTo>
                  <a:cubicBezTo>
                    <a:pt x="3263" y="1363"/>
                    <a:pt x="3139" y="1360"/>
                    <a:pt x="3017" y="1360"/>
                  </a:cubicBezTo>
                  <a:cubicBezTo>
                    <a:pt x="2349" y="1360"/>
                    <a:pt x="1718" y="1454"/>
                    <a:pt x="1332" y="1711"/>
                  </a:cubicBezTo>
                  <a:cubicBezTo>
                    <a:pt x="1294" y="1711"/>
                    <a:pt x="1294" y="1749"/>
                    <a:pt x="1218" y="1749"/>
                  </a:cubicBezTo>
                  <a:cubicBezTo>
                    <a:pt x="343" y="2472"/>
                    <a:pt x="647" y="3233"/>
                    <a:pt x="1522" y="3461"/>
                  </a:cubicBezTo>
                  <a:cubicBezTo>
                    <a:pt x="1" y="3651"/>
                    <a:pt x="990" y="6315"/>
                    <a:pt x="2359" y="6885"/>
                  </a:cubicBezTo>
                  <a:cubicBezTo>
                    <a:pt x="2515" y="6944"/>
                    <a:pt x="2711" y="6970"/>
                    <a:pt x="2930" y="6970"/>
                  </a:cubicBezTo>
                  <a:cubicBezTo>
                    <a:pt x="3991" y="6970"/>
                    <a:pt x="5588" y="6350"/>
                    <a:pt x="5745" y="5782"/>
                  </a:cubicBezTo>
                  <a:cubicBezTo>
                    <a:pt x="6517" y="6333"/>
                    <a:pt x="7778" y="6624"/>
                    <a:pt x="8941" y="6624"/>
                  </a:cubicBezTo>
                  <a:cubicBezTo>
                    <a:pt x="10589" y="6624"/>
                    <a:pt x="12044" y="6041"/>
                    <a:pt x="11642" y="4793"/>
                  </a:cubicBezTo>
                  <a:lnTo>
                    <a:pt x="11642" y="4793"/>
                  </a:lnTo>
                  <a:cubicBezTo>
                    <a:pt x="11743" y="4800"/>
                    <a:pt x="11843" y="4803"/>
                    <a:pt x="11941" y="4803"/>
                  </a:cubicBezTo>
                  <a:cubicBezTo>
                    <a:pt x="14874" y="4803"/>
                    <a:pt x="16203" y="1731"/>
                    <a:pt x="13038" y="1731"/>
                  </a:cubicBezTo>
                  <a:cubicBezTo>
                    <a:pt x="12898" y="1731"/>
                    <a:pt x="12750" y="1737"/>
                    <a:pt x="12593" y="1749"/>
                  </a:cubicBezTo>
                  <a:cubicBezTo>
                    <a:pt x="12555" y="1179"/>
                    <a:pt x="12365" y="798"/>
                    <a:pt x="12023" y="494"/>
                  </a:cubicBezTo>
                  <a:cubicBezTo>
                    <a:pt x="11600" y="140"/>
                    <a:pt x="10988" y="0"/>
                    <a:pt x="10324" y="0"/>
                  </a:cubicBezTo>
                  <a:close/>
                </a:path>
              </a:pathLst>
            </a:custGeom>
            <a:solidFill>
              <a:srgbClr val="82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4512375" y="4176175"/>
              <a:ext cx="405750" cy="163825"/>
            </a:xfrm>
            <a:custGeom>
              <a:avLst/>
              <a:gdLst/>
              <a:ahLst/>
              <a:cxnLst/>
              <a:rect l="l" t="t" r="r" b="b"/>
              <a:pathLst>
                <a:path w="16230" h="6553" extrusionOk="0">
                  <a:moveTo>
                    <a:pt x="4452" y="3273"/>
                  </a:moveTo>
                  <a:lnTo>
                    <a:pt x="4452" y="3273"/>
                  </a:lnTo>
                  <a:cubicBezTo>
                    <a:pt x="4441" y="3289"/>
                    <a:pt x="4432" y="3306"/>
                    <a:pt x="4423" y="3324"/>
                  </a:cubicBezTo>
                  <a:lnTo>
                    <a:pt x="4423" y="3324"/>
                  </a:lnTo>
                  <a:cubicBezTo>
                    <a:pt x="4433" y="3308"/>
                    <a:pt x="4443" y="3291"/>
                    <a:pt x="4452" y="3273"/>
                  </a:cubicBezTo>
                  <a:close/>
                  <a:moveTo>
                    <a:pt x="11985" y="1"/>
                  </a:moveTo>
                  <a:lnTo>
                    <a:pt x="11985" y="39"/>
                  </a:lnTo>
                  <a:cubicBezTo>
                    <a:pt x="11794" y="381"/>
                    <a:pt x="12023" y="762"/>
                    <a:pt x="11490" y="876"/>
                  </a:cubicBezTo>
                  <a:cubicBezTo>
                    <a:pt x="11452" y="1104"/>
                    <a:pt x="11414" y="1180"/>
                    <a:pt x="11300" y="1370"/>
                  </a:cubicBezTo>
                  <a:cubicBezTo>
                    <a:pt x="11642" y="1446"/>
                    <a:pt x="11908" y="1675"/>
                    <a:pt x="12213" y="1827"/>
                  </a:cubicBezTo>
                  <a:cubicBezTo>
                    <a:pt x="12327" y="2370"/>
                    <a:pt x="12033" y="2763"/>
                    <a:pt x="11605" y="2763"/>
                  </a:cubicBezTo>
                  <a:cubicBezTo>
                    <a:pt x="11464" y="2763"/>
                    <a:pt x="11308" y="2720"/>
                    <a:pt x="11148" y="2626"/>
                  </a:cubicBezTo>
                  <a:cubicBezTo>
                    <a:pt x="11148" y="2740"/>
                    <a:pt x="11072" y="2892"/>
                    <a:pt x="11072" y="3044"/>
                  </a:cubicBezTo>
                  <a:cubicBezTo>
                    <a:pt x="10838" y="2978"/>
                    <a:pt x="10709" y="2947"/>
                    <a:pt x="10623" y="2947"/>
                  </a:cubicBezTo>
                  <a:cubicBezTo>
                    <a:pt x="10416" y="2947"/>
                    <a:pt x="10469" y="3128"/>
                    <a:pt x="9930" y="3425"/>
                  </a:cubicBezTo>
                  <a:cubicBezTo>
                    <a:pt x="9757" y="3536"/>
                    <a:pt x="9616" y="3587"/>
                    <a:pt x="9492" y="3587"/>
                  </a:cubicBezTo>
                  <a:cubicBezTo>
                    <a:pt x="9233" y="3587"/>
                    <a:pt x="9046" y="3366"/>
                    <a:pt x="8789" y="3006"/>
                  </a:cubicBezTo>
                  <a:cubicBezTo>
                    <a:pt x="8388" y="3327"/>
                    <a:pt x="7839" y="3627"/>
                    <a:pt x="7376" y="3627"/>
                  </a:cubicBezTo>
                  <a:cubicBezTo>
                    <a:pt x="6960" y="3627"/>
                    <a:pt x="6614" y="3386"/>
                    <a:pt x="6506" y="2702"/>
                  </a:cubicBezTo>
                  <a:cubicBezTo>
                    <a:pt x="6354" y="2930"/>
                    <a:pt x="6202" y="3425"/>
                    <a:pt x="6012" y="3615"/>
                  </a:cubicBezTo>
                  <a:cubicBezTo>
                    <a:pt x="5895" y="3715"/>
                    <a:pt x="5829" y="3735"/>
                    <a:pt x="5766" y="3735"/>
                  </a:cubicBezTo>
                  <a:cubicBezTo>
                    <a:pt x="5727" y="3735"/>
                    <a:pt x="5688" y="3727"/>
                    <a:pt x="5639" y="3727"/>
                  </a:cubicBezTo>
                  <a:cubicBezTo>
                    <a:pt x="5588" y="3727"/>
                    <a:pt x="5527" y="3735"/>
                    <a:pt x="5441" y="3767"/>
                  </a:cubicBezTo>
                  <a:cubicBezTo>
                    <a:pt x="5248" y="3831"/>
                    <a:pt x="5110" y="4059"/>
                    <a:pt x="4888" y="4059"/>
                  </a:cubicBezTo>
                  <a:cubicBezTo>
                    <a:pt x="4847" y="4059"/>
                    <a:pt x="4803" y="4051"/>
                    <a:pt x="4756" y="4033"/>
                  </a:cubicBezTo>
                  <a:cubicBezTo>
                    <a:pt x="4438" y="3963"/>
                    <a:pt x="4317" y="3564"/>
                    <a:pt x="4423" y="3324"/>
                  </a:cubicBezTo>
                  <a:lnTo>
                    <a:pt x="4423" y="3324"/>
                  </a:lnTo>
                  <a:cubicBezTo>
                    <a:pt x="4300" y="3531"/>
                    <a:pt x="4112" y="3617"/>
                    <a:pt x="3918" y="3617"/>
                  </a:cubicBezTo>
                  <a:cubicBezTo>
                    <a:pt x="3672" y="3617"/>
                    <a:pt x="3416" y="3478"/>
                    <a:pt x="3272" y="3273"/>
                  </a:cubicBezTo>
                  <a:cubicBezTo>
                    <a:pt x="2968" y="2892"/>
                    <a:pt x="3120" y="2283"/>
                    <a:pt x="3158" y="1865"/>
                  </a:cubicBezTo>
                  <a:cubicBezTo>
                    <a:pt x="3091" y="1865"/>
                    <a:pt x="3020" y="1865"/>
                    <a:pt x="2948" y="1865"/>
                  </a:cubicBezTo>
                  <a:cubicBezTo>
                    <a:pt x="2369" y="1865"/>
                    <a:pt x="1670" y="1835"/>
                    <a:pt x="1332" y="1294"/>
                  </a:cubicBezTo>
                  <a:cubicBezTo>
                    <a:pt x="1294" y="1294"/>
                    <a:pt x="1294" y="1332"/>
                    <a:pt x="1218" y="1332"/>
                  </a:cubicBezTo>
                  <a:cubicBezTo>
                    <a:pt x="343" y="2055"/>
                    <a:pt x="647" y="2816"/>
                    <a:pt x="1522" y="3044"/>
                  </a:cubicBezTo>
                  <a:cubicBezTo>
                    <a:pt x="1" y="3234"/>
                    <a:pt x="990" y="5898"/>
                    <a:pt x="2359" y="6468"/>
                  </a:cubicBezTo>
                  <a:cubicBezTo>
                    <a:pt x="2515" y="6527"/>
                    <a:pt x="2711" y="6553"/>
                    <a:pt x="2930" y="6553"/>
                  </a:cubicBezTo>
                  <a:cubicBezTo>
                    <a:pt x="3991" y="6553"/>
                    <a:pt x="5588" y="5933"/>
                    <a:pt x="5745" y="5365"/>
                  </a:cubicBezTo>
                  <a:cubicBezTo>
                    <a:pt x="6517" y="5916"/>
                    <a:pt x="7778" y="6207"/>
                    <a:pt x="8941" y="6207"/>
                  </a:cubicBezTo>
                  <a:cubicBezTo>
                    <a:pt x="10589" y="6207"/>
                    <a:pt x="12044" y="5624"/>
                    <a:pt x="11642" y="4376"/>
                  </a:cubicBezTo>
                  <a:lnTo>
                    <a:pt x="11642" y="4376"/>
                  </a:lnTo>
                  <a:cubicBezTo>
                    <a:pt x="11743" y="4383"/>
                    <a:pt x="11843" y="4386"/>
                    <a:pt x="11941" y="4386"/>
                  </a:cubicBezTo>
                  <a:cubicBezTo>
                    <a:pt x="14905" y="4386"/>
                    <a:pt x="16230" y="1246"/>
                    <a:pt x="12900" y="1246"/>
                  </a:cubicBezTo>
                  <a:cubicBezTo>
                    <a:pt x="12790" y="1246"/>
                    <a:pt x="12675" y="1249"/>
                    <a:pt x="12555" y="1256"/>
                  </a:cubicBezTo>
                  <a:cubicBezTo>
                    <a:pt x="12479" y="647"/>
                    <a:pt x="12289" y="305"/>
                    <a:pt x="11985" y="1"/>
                  </a:cubicBezTo>
                  <a:close/>
                </a:path>
              </a:pathLst>
            </a:custGeom>
            <a:solidFill>
              <a:srgbClr val="6D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4596075" y="4185175"/>
              <a:ext cx="197775" cy="58325"/>
            </a:xfrm>
            <a:custGeom>
              <a:avLst/>
              <a:gdLst/>
              <a:ahLst/>
              <a:cxnLst/>
              <a:rect l="l" t="t" r="r" b="b"/>
              <a:pathLst>
                <a:path w="7911" h="2333" extrusionOk="0">
                  <a:moveTo>
                    <a:pt x="6739" y="1"/>
                  </a:moveTo>
                  <a:cubicBezTo>
                    <a:pt x="6443" y="1"/>
                    <a:pt x="6129" y="121"/>
                    <a:pt x="5897" y="402"/>
                  </a:cubicBezTo>
                  <a:cubicBezTo>
                    <a:pt x="5737" y="143"/>
                    <a:pt x="5589" y="52"/>
                    <a:pt x="5443" y="52"/>
                  </a:cubicBezTo>
                  <a:cubicBezTo>
                    <a:pt x="5137" y="52"/>
                    <a:pt x="4838" y="451"/>
                    <a:pt x="4452" y="554"/>
                  </a:cubicBezTo>
                  <a:cubicBezTo>
                    <a:pt x="4391" y="566"/>
                    <a:pt x="4329" y="571"/>
                    <a:pt x="4266" y="571"/>
                  </a:cubicBezTo>
                  <a:cubicBezTo>
                    <a:pt x="4017" y="571"/>
                    <a:pt x="3755" y="496"/>
                    <a:pt x="3529" y="496"/>
                  </a:cubicBezTo>
                  <a:cubicBezTo>
                    <a:pt x="3270" y="496"/>
                    <a:pt x="3059" y="593"/>
                    <a:pt x="2968" y="1010"/>
                  </a:cubicBezTo>
                  <a:cubicBezTo>
                    <a:pt x="2851" y="601"/>
                    <a:pt x="2555" y="392"/>
                    <a:pt x="2263" y="392"/>
                  </a:cubicBezTo>
                  <a:cubicBezTo>
                    <a:pt x="1984" y="392"/>
                    <a:pt x="1710" y="582"/>
                    <a:pt x="1598" y="972"/>
                  </a:cubicBezTo>
                  <a:cubicBezTo>
                    <a:pt x="1364" y="777"/>
                    <a:pt x="967" y="601"/>
                    <a:pt x="628" y="601"/>
                  </a:cubicBezTo>
                  <a:cubicBezTo>
                    <a:pt x="308" y="601"/>
                    <a:pt x="37" y="757"/>
                    <a:pt x="1" y="1201"/>
                  </a:cubicBezTo>
                  <a:cubicBezTo>
                    <a:pt x="118" y="1259"/>
                    <a:pt x="241" y="1290"/>
                    <a:pt x="360" y="1290"/>
                  </a:cubicBezTo>
                  <a:cubicBezTo>
                    <a:pt x="501" y="1290"/>
                    <a:pt x="637" y="1248"/>
                    <a:pt x="755" y="1161"/>
                  </a:cubicBezTo>
                  <a:lnTo>
                    <a:pt x="755" y="1161"/>
                  </a:lnTo>
                  <a:cubicBezTo>
                    <a:pt x="812" y="1168"/>
                    <a:pt x="868" y="1172"/>
                    <a:pt x="923" y="1172"/>
                  </a:cubicBezTo>
                  <a:cubicBezTo>
                    <a:pt x="972" y="1172"/>
                    <a:pt x="1020" y="1169"/>
                    <a:pt x="1066" y="1162"/>
                  </a:cubicBezTo>
                  <a:lnTo>
                    <a:pt x="1066" y="1162"/>
                  </a:lnTo>
                  <a:cubicBezTo>
                    <a:pt x="591" y="1732"/>
                    <a:pt x="1198" y="2332"/>
                    <a:pt x="1758" y="2332"/>
                  </a:cubicBezTo>
                  <a:cubicBezTo>
                    <a:pt x="2096" y="2332"/>
                    <a:pt x="2416" y="2115"/>
                    <a:pt x="2473" y="1543"/>
                  </a:cubicBezTo>
                  <a:cubicBezTo>
                    <a:pt x="2586" y="1702"/>
                    <a:pt x="2708" y="1765"/>
                    <a:pt x="2833" y="1765"/>
                  </a:cubicBezTo>
                  <a:cubicBezTo>
                    <a:pt x="3216" y="1765"/>
                    <a:pt x="3632" y="1182"/>
                    <a:pt x="3919" y="1010"/>
                  </a:cubicBezTo>
                  <a:cubicBezTo>
                    <a:pt x="4058" y="1495"/>
                    <a:pt x="4546" y="1881"/>
                    <a:pt x="4985" y="1881"/>
                  </a:cubicBezTo>
                  <a:cubicBezTo>
                    <a:pt x="5270" y="1881"/>
                    <a:pt x="5534" y="1719"/>
                    <a:pt x="5669" y="1315"/>
                  </a:cubicBezTo>
                  <a:lnTo>
                    <a:pt x="5669" y="1315"/>
                  </a:lnTo>
                  <a:cubicBezTo>
                    <a:pt x="5604" y="1774"/>
                    <a:pt x="5877" y="1894"/>
                    <a:pt x="6198" y="1894"/>
                  </a:cubicBezTo>
                  <a:cubicBezTo>
                    <a:pt x="6249" y="1894"/>
                    <a:pt x="6301" y="1891"/>
                    <a:pt x="6354" y="1885"/>
                  </a:cubicBezTo>
                  <a:cubicBezTo>
                    <a:pt x="6392" y="1885"/>
                    <a:pt x="7343" y="1353"/>
                    <a:pt x="7419" y="1239"/>
                  </a:cubicBezTo>
                  <a:cubicBezTo>
                    <a:pt x="7910" y="541"/>
                    <a:pt x="7365" y="1"/>
                    <a:pt x="6739" y="1"/>
                  </a:cubicBezTo>
                  <a:close/>
                </a:path>
              </a:pathLst>
            </a:custGeom>
            <a:solidFill>
              <a:srgbClr val="A5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765630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1206" name="Google Shape;1206;p41"/>
          <p:cNvSpPr txBox="1">
            <a:spLocks noGrp="1"/>
          </p:cNvSpPr>
          <p:nvPr>
            <p:ph type="title"/>
          </p:nvPr>
        </p:nvSpPr>
        <p:spPr>
          <a:xfrm>
            <a:off x="4484585" y="2076850"/>
            <a:ext cx="3946216"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a:latin typeface="Montserrat" panose="00000500000000000000" pitchFamily="2" charset="0"/>
              </a:rPr>
              <a:t>GIỚI THIỆU</a:t>
            </a:r>
          </a:p>
        </p:txBody>
      </p:sp>
      <p:sp>
        <p:nvSpPr>
          <p:cNvPr id="1208" name="Google Shape;1208;p41"/>
          <p:cNvSpPr txBox="1">
            <a:spLocks noGrp="1"/>
          </p:cNvSpPr>
          <p:nvPr>
            <p:ph type="subTitle" idx="1"/>
          </p:nvPr>
        </p:nvSpPr>
        <p:spPr>
          <a:xfrm>
            <a:off x="5033576" y="3085335"/>
            <a:ext cx="3397200" cy="72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a:p>
        </p:txBody>
      </p:sp>
      <p:grpSp>
        <p:nvGrpSpPr>
          <p:cNvPr id="1209" name="Google Shape;1209;p41"/>
          <p:cNvGrpSpPr/>
          <p:nvPr/>
        </p:nvGrpSpPr>
        <p:grpSpPr>
          <a:xfrm>
            <a:off x="893876" y="547994"/>
            <a:ext cx="3397177" cy="3957262"/>
            <a:chOff x="4484800" y="538550"/>
            <a:chExt cx="1403850" cy="1635300"/>
          </a:xfrm>
        </p:grpSpPr>
        <p:sp>
          <p:nvSpPr>
            <p:cNvPr id="1210" name="Google Shape;1210;p41"/>
            <p:cNvSpPr/>
            <p:nvPr/>
          </p:nvSpPr>
          <p:spPr>
            <a:xfrm>
              <a:off x="4656000" y="1298100"/>
              <a:ext cx="958725" cy="738500"/>
            </a:xfrm>
            <a:custGeom>
              <a:avLst/>
              <a:gdLst/>
              <a:ahLst/>
              <a:cxnLst/>
              <a:rect l="l" t="t" r="r" b="b"/>
              <a:pathLst>
                <a:path w="38349" h="29540" extrusionOk="0">
                  <a:moveTo>
                    <a:pt x="19620" y="1"/>
                  </a:moveTo>
                  <a:cubicBezTo>
                    <a:pt x="16746" y="1"/>
                    <a:pt x="14971" y="1440"/>
                    <a:pt x="13164" y="3769"/>
                  </a:cubicBezTo>
                  <a:cubicBezTo>
                    <a:pt x="11604" y="5823"/>
                    <a:pt x="9664" y="7877"/>
                    <a:pt x="7647" y="9856"/>
                  </a:cubicBezTo>
                  <a:cubicBezTo>
                    <a:pt x="7077" y="10388"/>
                    <a:pt x="6468" y="10959"/>
                    <a:pt x="5897" y="11568"/>
                  </a:cubicBezTo>
                  <a:cubicBezTo>
                    <a:pt x="5517" y="11910"/>
                    <a:pt x="5136" y="12290"/>
                    <a:pt x="4756" y="12633"/>
                  </a:cubicBezTo>
                  <a:lnTo>
                    <a:pt x="4528" y="12861"/>
                  </a:lnTo>
                  <a:cubicBezTo>
                    <a:pt x="4528" y="12937"/>
                    <a:pt x="4490" y="12937"/>
                    <a:pt x="4490" y="12937"/>
                  </a:cubicBezTo>
                  <a:cubicBezTo>
                    <a:pt x="3653" y="13736"/>
                    <a:pt x="2968" y="14573"/>
                    <a:pt x="2435" y="15600"/>
                  </a:cubicBezTo>
                  <a:cubicBezTo>
                    <a:pt x="2321" y="15829"/>
                    <a:pt x="2207" y="16057"/>
                    <a:pt x="2093" y="16285"/>
                  </a:cubicBezTo>
                  <a:cubicBezTo>
                    <a:pt x="1256" y="18301"/>
                    <a:pt x="0" y="19899"/>
                    <a:pt x="419" y="22144"/>
                  </a:cubicBezTo>
                  <a:cubicBezTo>
                    <a:pt x="761" y="24008"/>
                    <a:pt x="1903" y="25378"/>
                    <a:pt x="3653" y="26062"/>
                  </a:cubicBezTo>
                  <a:cubicBezTo>
                    <a:pt x="5288" y="26671"/>
                    <a:pt x="6810" y="27204"/>
                    <a:pt x="8332" y="27698"/>
                  </a:cubicBezTo>
                  <a:lnTo>
                    <a:pt x="9702" y="28155"/>
                  </a:lnTo>
                  <a:cubicBezTo>
                    <a:pt x="10272" y="28307"/>
                    <a:pt x="10843" y="28459"/>
                    <a:pt x="11452" y="28611"/>
                  </a:cubicBezTo>
                  <a:cubicBezTo>
                    <a:pt x="11832" y="28725"/>
                    <a:pt x="12213" y="28840"/>
                    <a:pt x="12593" y="28954"/>
                  </a:cubicBezTo>
                  <a:cubicBezTo>
                    <a:pt x="12897" y="28992"/>
                    <a:pt x="13164" y="29106"/>
                    <a:pt x="13468" y="29144"/>
                  </a:cubicBezTo>
                  <a:cubicBezTo>
                    <a:pt x="13886" y="29258"/>
                    <a:pt x="14267" y="29296"/>
                    <a:pt x="14647" y="29296"/>
                  </a:cubicBezTo>
                  <a:cubicBezTo>
                    <a:pt x="15339" y="29296"/>
                    <a:pt x="16031" y="29216"/>
                    <a:pt x="16737" y="29216"/>
                  </a:cubicBezTo>
                  <a:cubicBezTo>
                    <a:pt x="17002" y="29216"/>
                    <a:pt x="17269" y="29227"/>
                    <a:pt x="17539" y="29258"/>
                  </a:cubicBezTo>
                  <a:cubicBezTo>
                    <a:pt x="18424" y="29356"/>
                    <a:pt x="19168" y="29540"/>
                    <a:pt x="19990" y="29540"/>
                  </a:cubicBezTo>
                  <a:cubicBezTo>
                    <a:pt x="20122" y="29540"/>
                    <a:pt x="20255" y="29535"/>
                    <a:pt x="20392" y="29524"/>
                  </a:cubicBezTo>
                  <a:cubicBezTo>
                    <a:pt x="22104" y="29296"/>
                    <a:pt x="23930" y="29410"/>
                    <a:pt x="25604" y="29106"/>
                  </a:cubicBezTo>
                  <a:cubicBezTo>
                    <a:pt x="26023" y="29030"/>
                    <a:pt x="26441" y="28916"/>
                    <a:pt x="26860" y="28725"/>
                  </a:cubicBezTo>
                  <a:cubicBezTo>
                    <a:pt x="27164" y="28611"/>
                    <a:pt x="27392" y="28459"/>
                    <a:pt x="27620" y="28383"/>
                  </a:cubicBezTo>
                  <a:cubicBezTo>
                    <a:pt x="28153" y="28079"/>
                    <a:pt x="28724" y="27850"/>
                    <a:pt x="29294" y="27736"/>
                  </a:cubicBezTo>
                  <a:cubicBezTo>
                    <a:pt x="29599" y="27622"/>
                    <a:pt x="29903" y="27584"/>
                    <a:pt x="30245" y="27470"/>
                  </a:cubicBezTo>
                  <a:cubicBezTo>
                    <a:pt x="30626" y="27394"/>
                    <a:pt x="31044" y="27280"/>
                    <a:pt x="31425" y="27204"/>
                  </a:cubicBezTo>
                  <a:cubicBezTo>
                    <a:pt x="33517" y="26671"/>
                    <a:pt x="35572" y="25948"/>
                    <a:pt x="36903" y="24046"/>
                  </a:cubicBezTo>
                  <a:cubicBezTo>
                    <a:pt x="36903" y="24008"/>
                    <a:pt x="36941" y="24008"/>
                    <a:pt x="36941" y="23970"/>
                  </a:cubicBezTo>
                  <a:cubicBezTo>
                    <a:pt x="38349" y="21878"/>
                    <a:pt x="37778" y="19176"/>
                    <a:pt x="36713" y="17084"/>
                  </a:cubicBezTo>
                  <a:cubicBezTo>
                    <a:pt x="36637" y="16932"/>
                    <a:pt x="36561" y="16818"/>
                    <a:pt x="36523" y="16742"/>
                  </a:cubicBezTo>
                  <a:cubicBezTo>
                    <a:pt x="36180" y="16133"/>
                    <a:pt x="35800" y="15562"/>
                    <a:pt x="35534" y="15068"/>
                  </a:cubicBezTo>
                  <a:cubicBezTo>
                    <a:pt x="34240" y="13165"/>
                    <a:pt x="32300" y="11491"/>
                    <a:pt x="30930" y="9856"/>
                  </a:cubicBezTo>
                  <a:cubicBezTo>
                    <a:pt x="29104" y="7649"/>
                    <a:pt x="26974" y="5861"/>
                    <a:pt x="25224" y="3769"/>
                  </a:cubicBezTo>
                  <a:cubicBezTo>
                    <a:pt x="23778" y="2095"/>
                    <a:pt x="22789" y="230"/>
                    <a:pt x="20468" y="40"/>
                  </a:cubicBezTo>
                  <a:cubicBezTo>
                    <a:pt x="20175" y="14"/>
                    <a:pt x="19892" y="1"/>
                    <a:pt x="19620" y="1"/>
                  </a:cubicBezTo>
                  <a:close/>
                </a:path>
              </a:pathLst>
            </a:custGeom>
            <a:solidFill>
              <a:srgbClr val="9F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1"/>
            <p:cNvSpPr/>
            <p:nvPr/>
          </p:nvSpPr>
          <p:spPr>
            <a:xfrm>
              <a:off x="5060225" y="1308525"/>
              <a:ext cx="159800" cy="54975"/>
            </a:xfrm>
            <a:custGeom>
              <a:avLst/>
              <a:gdLst/>
              <a:ahLst/>
              <a:cxnLst/>
              <a:rect l="l" t="t" r="r" b="b"/>
              <a:pathLst>
                <a:path w="6392" h="2199" extrusionOk="0">
                  <a:moveTo>
                    <a:pt x="3496" y="0"/>
                  </a:moveTo>
                  <a:cubicBezTo>
                    <a:pt x="3467" y="0"/>
                    <a:pt x="3443" y="2"/>
                    <a:pt x="3424" y="4"/>
                  </a:cubicBezTo>
                  <a:cubicBezTo>
                    <a:pt x="3044" y="4"/>
                    <a:pt x="0" y="422"/>
                    <a:pt x="609" y="1221"/>
                  </a:cubicBezTo>
                  <a:cubicBezTo>
                    <a:pt x="723" y="1335"/>
                    <a:pt x="951" y="1373"/>
                    <a:pt x="1065" y="1487"/>
                  </a:cubicBezTo>
                  <a:cubicBezTo>
                    <a:pt x="1141" y="1563"/>
                    <a:pt x="1141" y="1754"/>
                    <a:pt x="1294" y="1906"/>
                  </a:cubicBezTo>
                  <a:cubicBezTo>
                    <a:pt x="1493" y="2125"/>
                    <a:pt x="1891" y="2177"/>
                    <a:pt x="2306" y="2177"/>
                  </a:cubicBezTo>
                  <a:cubicBezTo>
                    <a:pt x="2684" y="2177"/>
                    <a:pt x="3076" y="2134"/>
                    <a:pt x="3348" y="2134"/>
                  </a:cubicBezTo>
                  <a:cubicBezTo>
                    <a:pt x="3576" y="2134"/>
                    <a:pt x="3826" y="2198"/>
                    <a:pt x="4097" y="2198"/>
                  </a:cubicBezTo>
                  <a:cubicBezTo>
                    <a:pt x="4187" y="2198"/>
                    <a:pt x="4280" y="2191"/>
                    <a:pt x="4375" y="2172"/>
                  </a:cubicBezTo>
                  <a:cubicBezTo>
                    <a:pt x="4794" y="2134"/>
                    <a:pt x="4984" y="1830"/>
                    <a:pt x="5364" y="1716"/>
                  </a:cubicBezTo>
                  <a:cubicBezTo>
                    <a:pt x="5440" y="1687"/>
                    <a:pt x="5524" y="1680"/>
                    <a:pt x="5609" y="1680"/>
                  </a:cubicBezTo>
                  <a:cubicBezTo>
                    <a:pt x="5694" y="1680"/>
                    <a:pt x="5780" y="1687"/>
                    <a:pt x="5864" y="1687"/>
                  </a:cubicBezTo>
                  <a:cubicBezTo>
                    <a:pt x="6030" y="1687"/>
                    <a:pt x="6182" y="1659"/>
                    <a:pt x="6277" y="1487"/>
                  </a:cubicBezTo>
                  <a:cubicBezTo>
                    <a:pt x="6392" y="1297"/>
                    <a:pt x="6315" y="1107"/>
                    <a:pt x="6239" y="955"/>
                  </a:cubicBezTo>
                  <a:cubicBezTo>
                    <a:pt x="5772" y="308"/>
                    <a:pt x="3981" y="0"/>
                    <a:pt x="3496" y="0"/>
                  </a:cubicBezTo>
                  <a:close/>
                </a:path>
              </a:pathLst>
            </a:custGeom>
            <a:solidFill>
              <a:srgbClr val="C1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1"/>
            <p:cNvSpPr/>
            <p:nvPr/>
          </p:nvSpPr>
          <p:spPr>
            <a:xfrm>
              <a:off x="4875700" y="1344300"/>
              <a:ext cx="253025" cy="566375"/>
            </a:xfrm>
            <a:custGeom>
              <a:avLst/>
              <a:gdLst/>
              <a:ahLst/>
              <a:cxnLst/>
              <a:rect l="l" t="t" r="r" b="b"/>
              <a:pathLst>
                <a:path w="10121" h="22655" extrusionOk="0">
                  <a:moveTo>
                    <a:pt x="8314" y="1"/>
                  </a:moveTo>
                  <a:cubicBezTo>
                    <a:pt x="8294" y="1"/>
                    <a:pt x="8275" y="6"/>
                    <a:pt x="8256" y="18"/>
                  </a:cubicBezTo>
                  <a:cubicBezTo>
                    <a:pt x="8104" y="18"/>
                    <a:pt x="8104" y="247"/>
                    <a:pt x="8066" y="399"/>
                  </a:cubicBezTo>
                  <a:cubicBezTo>
                    <a:pt x="7914" y="741"/>
                    <a:pt x="7609" y="1122"/>
                    <a:pt x="7495" y="1540"/>
                  </a:cubicBezTo>
                  <a:cubicBezTo>
                    <a:pt x="7115" y="2339"/>
                    <a:pt x="6810" y="3138"/>
                    <a:pt x="6620" y="4013"/>
                  </a:cubicBezTo>
                  <a:cubicBezTo>
                    <a:pt x="6202" y="5573"/>
                    <a:pt x="5517" y="6980"/>
                    <a:pt x="5060" y="8578"/>
                  </a:cubicBezTo>
                  <a:cubicBezTo>
                    <a:pt x="4452" y="10595"/>
                    <a:pt x="3577" y="12573"/>
                    <a:pt x="3006" y="14665"/>
                  </a:cubicBezTo>
                  <a:cubicBezTo>
                    <a:pt x="2664" y="15731"/>
                    <a:pt x="2169" y="16796"/>
                    <a:pt x="1751" y="17899"/>
                  </a:cubicBezTo>
                  <a:cubicBezTo>
                    <a:pt x="1484" y="18698"/>
                    <a:pt x="1446" y="19535"/>
                    <a:pt x="1066" y="20296"/>
                  </a:cubicBezTo>
                  <a:cubicBezTo>
                    <a:pt x="952" y="20524"/>
                    <a:pt x="343" y="21703"/>
                    <a:pt x="1" y="22655"/>
                  </a:cubicBezTo>
                  <a:cubicBezTo>
                    <a:pt x="191" y="22655"/>
                    <a:pt x="343" y="22655"/>
                    <a:pt x="495" y="22578"/>
                  </a:cubicBezTo>
                  <a:lnTo>
                    <a:pt x="571" y="22578"/>
                  </a:lnTo>
                  <a:cubicBezTo>
                    <a:pt x="990" y="22540"/>
                    <a:pt x="1446" y="22502"/>
                    <a:pt x="1827" y="22388"/>
                  </a:cubicBezTo>
                  <a:cubicBezTo>
                    <a:pt x="1903" y="22388"/>
                    <a:pt x="1979" y="22350"/>
                    <a:pt x="2055" y="22350"/>
                  </a:cubicBezTo>
                  <a:cubicBezTo>
                    <a:pt x="2207" y="22312"/>
                    <a:pt x="2359" y="22312"/>
                    <a:pt x="2473" y="22274"/>
                  </a:cubicBezTo>
                  <a:cubicBezTo>
                    <a:pt x="2702" y="21513"/>
                    <a:pt x="3044" y="20828"/>
                    <a:pt x="3348" y="20068"/>
                  </a:cubicBezTo>
                  <a:lnTo>
                    <a:pt x="3348" y="20030"/>
                  </a:lnTo>
                  <a:cubicBezTo>
                    <a:pt x="3615" y="19269"/>
                    <a:pt x="3767" y="18394"/>
                    <a:pt x="3995" y="17595"/>
                  </a:cubicBezTo>
                  <a:cubicBezTo>
                    <a:pt x="4223" y="16796"/>
                    <a:pt x="4718" y="15921"/>
                    <a:pt x="5060" y="15122"/>
                  </a:cubicBezTo>
                  <a:cubicBezTo>
                    <a:pt x="5631" y="13600"/>
                    <a:pt x="5821" y="12040"/>
                    <a:pt x="6392" y="10518"/>
                  </a:cubicBezTo>
                  <a:cubicBezTo>
                    <a:pt x="6772" y="9453"/>
                    <a:pt x="7229" y="8616"/>
                    <a:pt x="7457" y="7513"/>
                  </a:cubicBezTo>
                  <a:cubicBezTo>
                    <a:pt x="7609" y="7056"/>
                    <a:pt x="7876" y="6562"/>
                    <a:pt x="8028" y="6105"/>
                  </a:cubicBezTo>
                  <a:cubicBezTo>
                    <a:pt x="8522" y="5002"/>
                    <a:pt x="8979" y="3899"/>
                    <a:pt x="9435" y="2757"/>
                  </a:cubicBezTo>
                  <a:cubicBezTo>
                    <a:pt x="9550" y="2339"/>
                    <a:pt x="9664" y="1921"/>
                    <a:pt x="9740" y="1464"/>
                  </a:cubicBezTo>
                  <a:cubicBezTo>
                    <a:pt x="9854" y="1160"/>
                    <a:pt x="9930" y="893"/>
                    <a:pt x="10120" y="589"/>
                  </a:cubicBezTo>
                  <a:lnTo>
                    <a:pt x="10120" y="589"/>
                  </a:lnTo>
                  <a:cubicBezTo>
                    <a:pt x="10108" y="602"/>
                    <a:pt x="10086" y="606"/>
                    <a:pt x="10058" y="606"/>
                  </a:cubicBezTo>
                  <a:cubicBezTo>
                    <a:pt x="10002" y="606"/>
                    <a:pt x="9917" y="589"/>
                    <a:pt x="9816" y="589"/>
                  </a:cubicBezTo>
                  <a:cubicBezTo>
                    <a:pt x="9778" y="589"/>
                    <a:pt x="9702" y="513"/>
                    <a:pt x="9664" y="513"/>
                  </a:cubicBezTo>
                  <a:cubicBezTo>
                    <a:pt x="9474" y="475"/>
                    <a:pt x="9283" y="399"/>
                    <a:pt x="9093" y="323"/>
                  </a:cubicBezTo>
                  <a:cubicBezTo>
                    <a:pt x="8941" y="285"/>
                    <a:pt x="8751" y="285"/>
                    <a:pt x="8637" y="209"/>
                  </a:cubicBezTo>
                  <a:cubicBezTo>
                    <a:pt x="8541" y="145"/>
                    <a:pt x="8418" y="1"/>
                    <a:pt x="8314" y="1"/>
                  </a:cubicBezTo>
                  <a:close/>
                </a:path>
              </a:pathLst>
            </a:custGeom>
            <a:solidFill>
              <a:srgbClr val="9F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1"/>
            <p:cNvSpPr/>
            <p:nvPr/>
          </p:nvSpPr>
          <p:spPr>
            <a:xfrm>
              <a:off x="4860475" y="1335200"/>
              <a:ext cx="261575" cy="666775"/>
            </a:xfrm>
            <a:custGeom>
              <a:avLst/>
              <a:gdLst/>
              <a:ahLst/>
              <a:cxnLst/>
              <a:rect l="l" t="t" r="r" b="b"/>
              <a:pathLst>
                <a:path w="10463" h="26671" extrusionOk="0">
                  <a:moveTo>
                    <a:pt x="9398" y="0"/>
                  </a:moveTo>
                  <a:cubicBezTo>
                    <a:pt x="9321" y="0"/>
                    <a:pt x="9254" y="12"/>
                    <a:pt x="9208" y="40"/>
                  </a:cubicBezTo>
                  <a:cubicBezTo>
                    <a:pt x="9017" y="116"/>
                    <a:pt x="9093" y="382"/>
                    <a:pt x="9131" y="611"/>
                  </a:cubicBezTo>
                  <a:cubicBezTo>
                    <a:pt x="9169" y="763"/>
                    <a:pt x="9169" y="877"/>
                    <a:pt x="9169" y="991"/>
                  </a:cubicBezTo>
                  <a:cubicBezTo>
                    <a:pt x="8979" y="1714"/>
                    <a:pt x="8523" y="2361"/>
                    <a:pt x="8333" y="3083"/>
                  </a:cubicBezTo>
                  <a:cubicBezTo>
                    <a:pt x="8142" y="3730"/>
                    <a:pt x="7686" y="4301"/>
                    <a:pt x="7496" y="4986"/>
                  </a:cubicBezTo>
                  <a:cubicBezTo>
                    <a:pt x="7267" y="5747"/>
                    <a:pt x="7039" y="6469"/>
                    <a:pt x="6735" y="7230"/>
                  </a:cubicBezTo>
                  <a:cubicBezTo>
                    <a:pt x="6506" y="7839"/>
                    <a:pt x="6278" y="8486"/>
                    <a:pt x="6088" y="9170"/>
                  </a:cubicBezTo>
                  <a:cubicBezTo>
                    <a:pt x="5784" y="10122"/>
                    <a:pt x="5479" y="11111"/>
                    <a:pt x="5137" y="12024"/>
                  </a:cubicBezTo>
                  <a:cubicBezTo>
                    <a:pt x="4756" y="13051"/>
                    <a:pt x="4376" y="14154"/>
                    <a:pt x="4034" y="15258"/>
                  </a:cubicBezTo>
                  <a:cubicBezTo>
                    <a:pt x="3843" y="15980"/>
                    <a:pt x="3577" y="16627"/>
                    <a:pt x="3273" y="17312"/>
                  </a:cubicBezTo>
                  <a:cubicBezTo>
                    <a:pt x="3082" y="17692"/>
                    <a:pt x="2930" y="18111"/>
                    <a:pt x="2816" y="18529"/>
                  </a:cubicBezTo>
                  <a:cubicBezTo>
                    <a:pt x="2702" y="18872"/>
                    <a:pt x="2626" y="19138"/>
                    <a:pt x="2512" y="19519"/>
                  </a:cubicBezTo>
                  <a:cubicBezTo>
                    <a:pt x="2436" y="20013"/>
                    <a:pt x="2283" y="20546"/>
                    <a:pt x="2055" y="21040"/>
                  </a:cubicBezTo>
                  <a:lnTo>
                    <a:pt x="1941" y="21192"/>
                  </a:lnTo>
                  <a:cubicBezTo>
                    <a:pt x="1599" y="21801"/>
                    <a:pt x="1294" y="22486"/>
                    <a:pt x="990" y="23095"/>
                  </a:cubicBezTo>
                  <a:cubicBezTo>
                    <a:pt x="914" y="23323"/>
                    <a:pt x="800" y="23589"/>
                    <a:pt x="724" y="23856"/>
                  </a:cubicBezTo>
                  <a:cubicBezTo>
                    <a:pt x="419" y="24654"/>
                    <a:pt x="267" y="25529"/>
                    <a:pt x="1" y="26328"/>
                  </a:cubicBezTo>
                  <a:lnTo>
                    <a:pt x="1485" y="26671"/>
                  </a:lnTo>
                  <a:cubicBezTo>
                    <a:pt x="1751" y="25796"/>
                    <a:pt x="2131" y="24959"/>
                    <a:pt x="2360" y="24046"/>
                  </a:cubicBezTo>
                  <a:cubicBezTo>
                    <a:pt x="2512" y="23627"/>
                    <a:pt x="2550" y="23209"/>
                    <a:pt x="2664" y="22752"/>
                  </a:cubicBezTo>
                  <a:cubicBezTo>
                    <a:pt x="2778" y="22258"/>
                    <a:pt x="2854" y="21687"/>
                    <a:pt x="3082" y="21154"/>
                  </a:cubicBezTo>
                  <a:cubicBezTo>
                    <a:pt x="3197" y="20850"/>
                    <a:pt x="3311" y="20584"/>
                    <a:pt x="3425" y="20279"/>
                  </a:cubicBezTo>
                  <a:lnTo>
                    <a:pt x="3425" y="20241"/>
                  </a:lnTo>
                  <a:cubicBezTo>
                    <a:pt x="3615" y="19823"/>
                    <a:pt x="3729" y="19328"/>
                    <a:pt x="3805" y="18872"/>
                  </a:cubicBezTo>
                  <a:cubicBezTo>
                    <a:pt x="3881" y="18529"/>
                    <a:pt x="3957" y="18187"/>
                    <a:pt x="4034" y="17883"/>
                  </a:cubicBezTo>
                  <a:cubicBezTo>
                    <a:pt x="4186" y="17350"/>
                    <a:pt x="4414" y="16817"/>
                    <a:pt x="4680" y="16285"/>
                  </a:cubicBezTo>
                  <a:cubicBezTo>
                    <a:pt x="4794" y="15980"/>
                    <a:pt x="4947" y="15676"/>
                    <a:pt x="5099" y="15334"/>
                  </a:cubicBezTo>
                  <a:cubicBezTo>
                    <a:pt x="5365" y="14649"/>
                    <a:pt x="5555" y="13888"/>
                    <a:pt x="5746" y="13051"/>
                  </a:cubicBezTo>
                  <a:cubicBezTo>
                    <a:pt x="5936" y="12290"/>
                    <a:pt x="6126" y="11529"/>
                    <a:pt x="6430" y="10730"/>
                  </a:cubicBezTo>
                  <a:lnTo>
                    <a:pt x="6849" y="9741"/>
                  </a:lnTo>
                  <a:cubicBezTo>
                    <a:pt x="7077" y="9132"/>
                    <a:pt x="7381" y="8486"/>
                    <a:pt x="7496" y="7839"/>
                  </a:cubicBezTo>
                  <a:cubicBezTo>
                    <a:pt x="7838" y="6583"/>
                    <a:pt x="8599" y="5518"/>
                    <a:pt x="8941" y="4263"/>
                  </a:cubicBezTo>
                  <a:cubicBezTo>
                    <a:pt x="9131" y="3654"/>
                    <a:pt x="9512" y="3083"/>
                    <a:pt x="9740" y="2475"/>
                  </a:cubicBezTo>
                  <a:cubicBezTo>
                    <a:pt x="9930" y="2018"/>
                    <a:pt x="9968" y="1448"/>
                    <a:pt x="10235" y="1067"/>
                  </a:cubicBezTo>
                  <a:cubicBezTo>
                    <a:pt x="10273" y="1029"/>
                    <a:pt x="10273" y="991"/>
                    <a:pt x="10311" y="953"/>
                  </a:cubicBezTo>
                  <a:cubicBezTo>
                    <a:pt x="10463" y="687"/>
                    <a:pt x="10463" y="458"/>
                    <a:pt x="10121" y="230"/>
                  </a:cubicBezTo>
                  <a:cubicBezTo>
                    <a:pt x="9977" y="115"/>
                    <a:pt x="9637" y="0"/>
                    <a:pt x="9398" y="0"/>
                  </a:cubicBezTo>
                  <a:close/>
                </a:path>
              </a:pathLst>
            </a:custGeom>
            <a:solidFill>
              <a:srgbClr val="C1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a:off x="4986975" y="1393250"/>
              <a:ext cx="154050" cy="491750"/>
            </a:xfrm>
            <a:custGeom>
              <a:avLst/>
              <a:gdLst/>
              <a:ahLst/>
              <a:cxnLst/>
              <a:rect l="l" t="t" r="r" b="b"/>
              <a:pathLst>
                <a:path w="6162" h="19670" extrusionOk="0">
                  <a:moveTo>
                    <a:pt x="5976" y="0"/>
                  </a:moveTo>
                  <a:cubicBezTo>
                    <a:pt x="5975" y="0"/>
                    <a:pt x="5974" y="0"/>
                    <a:pt x="5974" y="1"/>
                  </a:cubicBezTo>
                  <a:cubicBezTo>
                    <a:pt x="5137" y="343"/>
                    <a:pt x="5023" y="2245"/>
                    <a:pt x="4832" y="2930"/>
                  </a:cubicBezTo>
                  <a:cubicBezTo>
                    <a:pt x="4680" y="3463"/>
                    <a:pt x="4756" y="4071"/>
                    <a:pt x="4566" y="4604"/>
                  </a:cubicBezTo>
                  <a:cubicBezTo>
                    <a:pt x="4452" y="4908"/>
                    <a:pt x="4376" y="5213"/>
                    <a:pt x="4262" y="5517"/>
                  </a:cubicBezTo>
                  <a:cubicBezTo>
                    <a:pt x="3957" y="6316"/>
                    <a:pt x="3653" y="7115"/>
                    <a:pt x="3425" y="7990"/>
                  </a:cubicBezTo>
                  <a:cubicBezTo>
                    <a:pt x="3082" y="9131"/>
                    <a:pt x="2626" y="10234"/>
                    <a:pt x="2588" y="11414"/>
                  </a:cubicBezTo>
                  <a:cubicBezTo>
                    <a:pt x="2550" y="12745"/>
                    <a:pt x="1827" y="13696"/>
                    <a:pt x="1561" y="14914"/>
                  </a:cubicBezTo>
                  <a:cubicBezTo>
                    <a:pt x="1522" y="15066"/>
                    <a:pt x="1522" y="15218"/>
                    <a:pt x="1446" y="15370"/>
                  </a:cubicBezTo>
                  <a:cubicBezTo>
                    <a:pt x="1256" y="16055"/>
                    <a:pt x="1066" y="16816"/>
                    <a:pt x="838" y="17539"/>
                  </a:cubicBezTo>
                  <a:cubicBezTo>
                    <a:pt x="647" y="18033"/>
                    <a:pt x="419" y="18528"/>
                    <a:pt x="305" y="19061"/>
                  </a:cubicBezTo>
                  <a:cubicBezTo>
                    <a:pt x="115" y="19251"/>
                    <a:pt x="1" y="19441"/>
                    <a:pt x="1" y="19669"/>
                  </a:cubicBezTo>
                  <a:cubicBezTo>
                    <a:pt x="229" y="19593"/>
                    <a:pt x="419" y="19479"/>
                    <a:pt x="647" y="19441"/>
                  </a:cubicBezTo>
                  <a:cubicBezTo>
                    <a:pt x="647" y="19441"/>
                    <a:pt x="686" y="19441"/>
                    <a:pt x="686" y="19403"/>
                  </a:cubicBezTo>
                  <a:cubicBezTo>
                    <a:pt x="686" y="19403"/>
                    <a:pt x="762" y="19403"/>
                    <a:pt x="762" y="19365"/>
                  </a:cubicBezTo>
                  <a:cubicBezTo>
                    <a:pt x="952" y="19251"/>
                    <a:pt x="1142" y="19175"/>
                    <a:pt x="1332" y="19099"/>
                  </a:cubicBezTo>
                  <a:cubicBezTo>
                    <a:pt x="1446" y="19023"/>
                    <a:pt x="1637" y="18985"/>
                    <a:pt x="1789" y="18870"/>
                  </a:cubicBezTo>
                  <a:cubicBezTo>
                    <a:pt x="1827" y="18832"/>
                    <a:pt x="1941" y="18794"/>
                    <a:pt x="1979" y="18794"/>
                  </a:cubicBezTo>
                  <a:cubicBezTo>
                    <a:pt x="2283" y="18148"/>
                    <a:pt x="2702" y="17843"/>
                    <a:pt x="2930" y="17158"/>
                  </a:cubicBezTo>
                  <a:cubicBezTo>
                    <a:pt x="3234" y="16360"/>
                    <a:pt x="3539" y="15561"/>
                    <a:pt x="3881" y="14686"/>
                  </a:cubicBezTo>
                  <a:lnTo>
                    <a:pt x="4033" y="14267"/>
                  </a:lnTo>
                  <a:cubicBezTo>
                    <a:pt x="4224" y="13734"/>
                    <a:pt x="4300" y="13202"/>
                    <a:pt x="4414" y="12631"/>
                  </a:cubicBezTo>
                  <a:cubicBezTo>
                    <a:pt x="4490" y="11832"/>
                    <a:pt x="4566" y="10995"/>
                    <a:pt x="4642" y="10234"/>
                  </a:cubicBezTo>
                  <a:cubicBezTo>
                    <a:pt x="4680" y="9854"/>
                    <a:pt x="4756" y="9474"/>
                    <a:pt x="4870" y="9093"/>
                  </a:cubicBezTo>
                  <a:cubicBezTo>
                    <a:pt x="5251" y="7647"/>
                    <a:pt x="5555" y="6126"/>
                    <a:pt x="5783" y="4642"/>
                  </a:cubicBezTo>
                  <a:cubicBezTo>
                    <a:pt x="5897" y="4263"/>
                    <a:pt x="6162" y="0"/>
                    <a:pt x="5976" y="0"/>
                  </a:cubicBezTo>
                  <a:close/>
                </a:path>
              </a:pathLst>
            </a:custGeom>
            <a:solidFill>
              <a:srgbClr val="9F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1"/>
            <p:cNvSpPr/>
            <p:nvPr/>
          </p:nvSpPr>
          <p:spPr>
            <a:xfrm>
              <a:off x="4968900" y="1423675"/>
              <a:ext cx="156975" cy="605900"/>
            </a:xfrm>
            <a:custGeom>
              <a:avLst/>
              <a:gdLst/>
              <a:ahLst/>
              <a:cxnLst/>
              <a:rect l="l" t="t" r="r" b="b"/>
              <a:pathLst>
                <a:path w="6279" h="24236" extrusionOk="0">
                  <a:moveTo>
                    <a:pt x="6278" y="1"/>
                  </a:moveTo>
                  <a:cubicBezTo>
                    <a:pt x="6276" y="3"/>
                    <a:pt x="6274" y="6"/>
                    <a:pt x="6272" y="8"/>
                  </a:cubicBezTo>
                  <a:lnTo>
                    <a:pt x="6272" y="8"/>
                  </a:lnTo>
                  <a:cubicBezTo>
                    <a:pt x="6274" y="6"/>
                    <a:pt x="6276" y="3"/>
                    <a:pt x="6278" y="1"/>
                  </a:cubicBezTo>
                  <a:close/>
                  <a:moveTo>
                    <a:pt x="6272" y="8"/>
                  </a:moveTo>
                  <a:cubicBezTo>
                    <a:pt x="5785" y="540"/>
                    <a:pt x="5897" y="1298"/>
                    <a:pt x="5784" y="2017"/>
                  </a:cubicBezTo>
                  <a:cubicBezTo>
                    <a:pt x="5555" y="3539"/>
                    <a:pt x="5137" y="5023"/>
                    <a:pt x="4794" y="6468"/>
                  </a:cubicBezTo>
                  <a:cubicBezTo>
                    <a:pt x="4756" y="6659"/>
                    <a:pt x="4680" y="6811"/>
                    <a:pt x="4642" y="6963"/>
                  </a:cubicBezTo>
                  <a:cubicBezTo>
                    <a:pt x="4604" y="7153"/>
                    <a:pt x="4528" y="7343"/>
                    <a:pt x="4452" y="7534"/>
                  </a:cubicBezTo>
                  <a:cubicBezTo>
                    <a:pt x="4186" y="8485"/>
                    <a:pt x="3881" y="9398"/>
                    <a:pt x="3843" y="10273"/>
                  </a:cubicBezTo>
                  <a:cubicBezTo>
                    <a:pt x="3843" y="10463"/>
                    <a:pt x="3843" y="10691"/>
                    <a:pt x="3805" y="10920"/>
                  </a:cubicBezTo>
                  <a:cubicBezTo>
                    <a:pt x="3729" y="11186"/>
                    <a:pt x="3653" y="11414"/>
                    <a:pt x="3615" y="11642"/>
                  </a:cubicBezTo>
                  <a:cubicBezTo>
                    <a:pt x="3501" y="11985"/>
                    <a:pt x="3425" y="12327"/>
                    <a:pt x="3273" y="12594"/>
                  </a:cubicBezTo>
                  <a:cubicBezTo>
                    <a:pt x="3082" y="13050"/>
                    <a:pt x="2892" y="13469"/>
                    <a:pt x="2778" y="13925"/>
                  </a:cubicBezTo>
                  <a:cubicBezTo>
                    <a:pt x="2740" y="14001"/>
                    <a:pt x="2740" y="14001"/>
                    <a:pt x="2740" y="14039"/>
                  </a:cubicBezTo>
                  <a:cubicBezTo>
                    <a:pt x="2550" y="14914"/>
                    <a:pt x="2360" y="15751"/>
                    <a:pt x="2017" y="16626"/>
                  </a:cubicBezTo>
                  <a:cubicBezTo>
                    <a:pt x="1789" y="17159"/>
                    <a:pt x="1561" y="17730"/>
                    <a:pt x="1370" y="18300"/>
                  </a:cubicBezTo>
                  <a:cubicBezTo>
                    <a:pt x="1142" y="18947"/>
                    <a:pt x="952" y="19556"/>
                    <a:pt x="838" y="20164"/>
                  </a:cubicBezTo>
                  <a:cubicBezTo>
                    <a:pt x="648" y="21382"/>
                    <a:pt x="1" y="22827"/>
                    <a:pt x="39" y="24007"/>
                  </a:cubicBezTo>
                  <a:cubicBezTo>
                    <a:pt x="343" y="24083"/>
                    <a:pt x="610" y="24159"/>
                    <a:pt x="876" y="24235"/>
                  </a:cubicBezTo>
                  <a:cubicBezTo>
                    <a:pt x="952" y="24235"/>
                    <a:pt x="952" y="24159"/>
                    <a:pt x="952" y="24159"/>
                  </a:cubicBezTo>
                  <a:cubicBezTo>
                    <a:pt x="1485" y="23208"/>
                    <a:pt x="1523" y="21534"/>
                    <a:pt x="1713" y="20545"/>
                  </a:cubicBezTo>
                  <a:cubicBezTo>
                    <a:pt x="1941" y="19594"/>
                    <a:pt x="2169" y="18643"/>
                    <a:pt x="2512" y="17691"/>
                  </a:cubicBezTo>
                  <a:cubicBezTo>
                    <a:pt x="3044" y="16094"/>
                    <a:pt x="3691" y="14458"/>
                    <a:pt x="4262" y="12898"/>
                  </a:cubicBezTo>
                  <a:cubicBezTo>
                    <a:pt x="4604" y="12061"/>
                    <a:pt x="4642" y="11110"/>
                    <a:pt x="4756" y="10159"/>
                  </a:cubicBezTo>
                  <a:lnTo>
                    <a:pt x="4909" y="8865"/>
                  </a:lnTo>
                  <a:cubicBezTo>
                    <a:pt x="4947" y="8485"/>
                    <a:pt x="5023" y="8104"/>
                    <a:pt x="5137" y="7724"/>
                  </a:cubicBezTo>
                  <a:cubicBezTo>
                    <a:pt x="5175" y="7572"/>
                    <a:pt x="5213" y="7420"/>
                    <a:pt x="5289" y="7229"/>
                  </a:cubicBezTo>
                  <a:cubicBezTo>
                    <a:pt x="5593" y="6088"/>
                    <a:pt x="5669" y="4947"/>
                    <a:pt x="5860" y="3767"/>
                  </a:cubicBezTo>
                  <a:cubicBezTo>
                    <a:pt x="5936" y="3121"/>
                    <a:pt x="6050" y="2474"/>
                    <a:pt x="6126" y="1827"/>
                  </a:cubicBezTo>
                  <a:cubicBezTo>
                    <a:pt x="6164" y="1489"/>
                    <a:pt x="6090" y="221"/>
                    <a:pt x="6272" y="8"/>
                  </a:cubicBezTo>
                  <a:close/>
                </a:path>
              </a:pathLst>
            </a:custGeom>
            <a:solidFill>
              <a:srgbClr val="C1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5176250" y="1338075"/>
              <a:ext cx="250175" cy="575450"/>
            </a:xfrm>
            <a:custGeom>
              <a:avLst/>
              <a:gdLst/>
              <a:ahLst/>
              <a:cxnLst/>
              <a:rect l="l" t="t" r="r" b="b"/>
              <a:pathLst>
                <a:path w="10007" h="23018" extrusionOk="0">
                  <a:moveTo>
                    <a:pt x="1712" y="1"/>
                  </a:moveTo>
                  <a:cubicBezTo>
                    <a:pt x="1674" y="267"/>
                    <a:pt x="1408" y="343"/>
                    <a:pt x="1218" y="496"/>
                  </a:cubicBezTo>
                  <a:cubicBezTo>
                    <a:pt x="1142" y="534"/>
                    <a:pt x="1142" y="534"/>
                    <a:pt x="1104" y="534"/>
                  </a:cubicBezTo>
                  <a:cubicBezTo>
                    <a:pt x="876" y="724"/>
                    <a:pt x="495" y="686"/>
                    <a:pt x="267" y="838"/>
                  </a:cubicBezTo>
                  <a:cubicBezTo>
                    <a:pt x="1" y="952"/>
                    <a:pt x="153" y="1142"/>
                    <a:pt x="153" y="1409"/>
                  </a:cubicBezTo>
                  <a:cubicBezTo>
                    <a:pt x="191" y="1713"/>
                    <a:pt x="305" y="2055"/>
                    <a:pt x="381" y="2360"/>
                  </a:cubicBezTo>
                  <a:cubicBezTo>
                    <a:pt x="723" y="3501"/>
                    <a:pt x="1218" y="4566"/>
                    <a:pt x="1636" y="5670"/>
                  </a:cubicBezTo>
                  <a:cubicBezTo>
                    <a:pt x="1979" y="6392"/>
                    <a:pt x="2397" y="7153"/>
                    <a:pt x="2588" y="7914"/>
                  </a:cubicBezTo>
                  <a:cubicBezTo>
                    <a:pt x="2892" y="9017"/>
                    <a:pt x="3310" y="9854"/>
                    <a:pt x="3691" y="10920"/>
                  </a:cubicBezTo>
                  <a:cubicBezTo>
                    <a:pt x="4261" y="12441"/>
                    <a:pt x="4452" y="14001"/>
                    <a:pt x="5022" y="15523"/>
                  </a:cubicBezTo>
                  <a:cubicBezTo>
                    <a:pt x="5365" y="16322"/>
                    <a:pt x="5821" y="17121"/>
                    <a:pt x="6050" y="17996"/>
                  </a:cubicBezTo>
                  <a:cubicBezTo>
                    <a:pt x="6316" y="18795"/>
                    <a:pt x="6430" y="19594"/>
                    <a:pt x="6734" y="20431"/>
                  </a:cubicBezTo>
                  <a:lnTo>
                    <a:pt x="6734" y="20469"/>
                  </a:lnTo>
                  <a:cubicBezTo>
                    <a:pt x="7001" y="21230"/>
                    <a:pt x="7343" y="21876"/>
                    <a:pt x="7571" y="22637"/>
                  </a:cubicBezTo>
                  <a:cubicBezTo>
                    <a:pt x="7647" y="22789"/>
                    <a:pt x="7685" y="22904"/>
                    <a:pt x="7762" y="23018"/>
                  </a:cubicBezTo>
                  <a:lnTo>
                    <a:pt x="8446" y="23018"/>
                  </a:lnTo>
                  <a:cubicBezTo>
                    <a:pt x="8751" y="23018"/>
                    <a:pt x="9131" y="22980"/>
                    <a:pt x="9474" y="22980"/>
                  </a:cubicBezTo>
                  <a:cubicBezTo>
                    <a:pt x="9664" y="22980"/>
                    <a:pt x="9816" y="22942"/>
                    <a:pt x="10006" y="22942"/>
                  </a:cubicBezTo>
                  <a:cubicBezTo>
                    <a:pt x="9740" y="21952"/>
                    <a:pt x="9169" y="20849"/>
                    <a:pt x="9055" y="20621"/>
                  </a:cubicBezTo>
                  <a:cubicBezTo>
                    <a:pt x="8675" y="19860"/>
                    <a:pt x="8637" y="18985"/>
                    <a:pt x="8332" y="18186"/>
                  </a:cubicBezTo>
                  <a:cubicBezTo>
                    <a:pt x="7952" y="17083"/>
                    <a:pt x="7457" y="16094"/>
                    <a:pt x="7115" y="14952"/>
                  </a:cubicBezTo>
                  <a:cubicBezTo>
                    <a:pt x="6468" y="12860"/>
                    <a:pt x="5669" y="10920"/>
                    <a:pt x="5060" y="8865"/>
                  </a:cubicBezTo>
                  <a:cubicBezTo>
                    <a:pt x="4566" y="7305"/>
                    <a:pt x="3919" y="5860"/>
                    <a:pt x="3501" y="4300"/>
                  </a:cubicBezTo>
                  <a:cubicBezTo>
                    <a:pt x="3310" y="3501"/>
                    <a:pt x="3006" y="2664"/>
                    <a:pt x="2664" y="1903"/>
                  </a:cubicBezTo>
                  <a:cubicBezTo>
                    <a:pt x="2511" y="1485"/>
                    <a:pt x="2207" y="1104"/>
                    <a:pt x="2017" y="724"/>
                  </a:cubicBezTo>
                  <a:cubicBezTo>
                    <a:pt x="1941" y="572"/>
                    <a:pt x="1941" y="1"/>
                    <a:pt x="1712" y="1"/>
                  </a:cubicBezTo>
                  <a:close/>
                </a:path>
              </a:pathLst>
            </a:custGeom>
            <a:solidFill>
              <a:srgbClr val="9F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1"/>
            <p:cNvSpPr/>
            <p:nvPr/>
          </p:nvSpPr>
          <p:spPr>
            <a:xfrm>
              <a:off x="5182900" y="1343225"/>
              <a:ext cx="258725" cy="641625"/>
            </a:xfrm>
            <a:custGeom>
              <a:avLst/>
              <a:gdLst/>
              <a:ahLst/>
              <a:cxnLst/>
              <a:rect l="l" t="t" r="r" b="b"/>
              <a:pathLst>
                <a:path w="10349" h="25665" extrusionOk="0">
                  <a:moveTo>
                    <a:pt x="797" y="1"/>
                  </a:moveTo>
                  <a:cubicBezTo>
                    <a:pt x="679" y="1"/>
                    <a:pt x="549" y="123"/>
                    <a:pt x="419" y="175"/>
                  </a:cubicBezTo>
                  <a:cubicBezTo>
                    <a:pt x="343" y="252"/>
                    <a:pt x="153" y="290"/>
                    <a:pt x="77" y="328"/>
                  </a:cubicBezTo>
                  <a:cubicBezTo>
                    <a:pt x="1" y="366"/>
                    <a:pt x="1" y="480"/>
                    <a:pt x="39" y="556"/>
                  </a:cubicBezTo>
                  <a:cubicBezTo>
                    <a:pt x="77" y="632"/>
                    <a:pt x="153" y="708"/>
                    <a:pt x="191" y="822"/>
                  </a:cubicBezTo>
                  <a:cubicBezTo>
                    <a:pt x="419" y="1203"/>
                    <a:pt x="457" y="1621"/>
                    <a:pt x="648" y="2002"/>
                  </a:cubicBezTo>
                  <a:cubicBezTo>
                    <a:pt x="952" y="2648"/>
                    <a:pt x="1294" y="3295"/>
                    <a:pt x="1485" y="3942"/>
                  </a:cubicBezTo>
                  <a:cubicBezTo>
                    <a:pt x="1789" y="5197"/>
                    <a:pt x="2550" y="6262"/>
                    <a:pt x="2892" y="7518"/>
                  </a:cubicBezTo>
                  <a:cubicBezTo>
                    <a:pt x="3082" y="8165"/>
                    <a:pt x="3311" y="8811"/>
                    <a:pt x="3615" y="9420"/>
                  </a:cubicBezTo>
                  <a:lnTo>
                    <a:pt x="4033" y="10409"/>
                  </a:lnTo>
                  <a:cubicBezTo>
                    <a:pt x="4338" y="11208"/>
                    <a:pt x="4528" y="11969"/>
                    <a:pt x="4718" y="12730"/>
                  </a:cubicBezTo>
                  <a:cubicBezTo>
                    <a:pt x="4909" y="13567"/>
                    <a:pt x="5099" y="14328"/>
                    <a:pt x="5365" y="15013"/>
                  </a:cubicBezTo>
                  <a:cubicBezTo>
                    <a:pt x="5517" y="15355"/>
                    <a:pt x="5631" y="15659"/>
                    <a:pt x="5784" y="15964"/>
                  </a:cubicBezTo>
                  <a:cubicBezTo>
                    <a:pt x="6050" y="16496"/>
                    <a:pt x="6278" y="17029"/>
                    <a:pt x="6430" y="17562"/>
                  </a:cubicBezTo>
                  <a:cubicBezTo>
                    <a:pt x="6506" y="17866"/>
                    <a:pt x="6544" y="18208"/>
                    <a:pt x="6659" y="18551"/>
                  </a:cubicBezTo>
                  <a:cubicBezTo>
                    <a:pt x="6735" y="19007"/>
                    <a:pt x="6849" y="19502"/>
                    <a:pt x="7039" y="19920"/>
                  </a:cubicBezTo>
                  <a:lnTo>
                    <a:pt x="7039" y="19958"/>
                  </a:lnTo>
                  <a:cubicBezTo>
                    <a:pt x="7115" y="20263"/>
                    <a:pt x="7267" y="20529"/>
                    <a:pt x="7381" y="20833"/>
                  </a:cubicBezTo>
                  <a:cubicBezTo>
                    <a:pt x="7610" y="21442"/>
                    <a:pt x="7648" y="22013"/>
                    <a:pt x="7838" y="22621"/>
                  </a:cubicBezTo>
                  <a:cubicBezTo>
                    <a:pt x="7838" y="22660"/>
                    <a:pt x="7876" y="22736"/>
                    <a:pt x="7876" y="22774"/>
                  </a:cubicBezTo>
                  <a:cubicBezTo>
                    <a:pt x="8142" y="23535"/>
                    <a:pt x="8599" y="24257"/>
                    <a:pt x="8941" y="25018"/>
                  </a:cubicBezTo>
                  <a:cubicBezTo>
                    <a:pt x="9017" y="25170"/>
                    <a:pt x="9093" y="25437"/>
                    <a:pt x="9169" y="25665"/>
                  </a:cubicBezTo>
                  <a:cubicBezTo>
                    <a:pt x="9550" y="25589"/>
                    <a:pt x="9968" y="25475"/>
                    <a:pt x="10349" y="25399"/>
                  </a:cubicBezTo>
                  <a:cubicBezTo>
                    <a:pt x="10235" y="24904"/>
                    <a:pt x="9892" y="24448"/>
                    <a:pt x="9854" y="24067"/>
                  </a:cubicBezTo>
                  <a:cubicBezTo>
                    <a:pt x="9702" y="23611"/>
                    <a:pt x="9550" y="23192"/>
                    <a:pt x="9360" y="22774"/>
                  </a:cubicBezTo>
                  <a:cubicBezTo>
                    <a:pt x="9093" y="22127"/>
                    <a:pt x="8789" y="21480"/>
                    <a:pt x="8447" y="20833"/>
                  </a:cubicBezTo>
                  <a:lnTo>
                    <a:pt x="8409" y="20681"/>
                  </a:lnTo>
                  <a:cubicBezTo>
                    <a:pt x="8180" y="20149"/>
                    <a:pt x="8028" y="19616"/>
                    <a:pt x="7952" y="19159"/>
                  </a:cubicBezTo>
                  <a:cubicBezTo>
                    <a:pt x="7838" y="18779"/>
                    <a:pt x="7762" y="18513"/>
                    <a:pt x="7648" y="18170"/>
                  </a:cubicBezTo>
                  <a:cubicBezTo>
                    <a:pt x="7496" y="17752"/>
                    <a:pt x="7381" y="17295"/>
                    <a:pt x="7191" y="16915"/>
                  </a:cubicBezTo>
                  <a:cubicBezTo>
                    <a:pt x="6887" y="16268"/>
                    <a:pt x="6621" y="15583"/>
                    <a:pt x="6430" y="14899"/>
                  </a:cubicBezTo>
                  <a:cubicBezTo>
                    <a:pt x="6088" y="13795"/>
                    <a:pt x="5707" y="12692"/>
                    <a:pt x="5327" y="11665"/>
                  </a:cubicBezTo>
                  <a:cubicBezTo>
                    <a:pt x="4985" y="10752"/>
                    <a:pt x="4642" y="9763"/>
                    <a:pt x="4376" y="8811"/>
                  </a:cubicBezTo>
                  <a:cubicBezTo>
                    <a:pt x="4186" y="8127"/>
                    <a:pt x="3957" y="7480"/>
                    <a:pt x="3691" y="6833"/>
                  </a:cubicBezTo>
                  <a:cubicBezTo>
                    <a:pt x="3425" y="6224"/>
                    <a:pt x="3197" y="5578"/>
                    <a:pt x="3006" y="4893"/>
                  </a:cubicBezTo>
                  <a:cubicBezTo>
                    <a:pt x="2892" y="4551"/>
                    <a:pt x="2854" y="4246"/>
                    <a:pt x="2702" y="3942"/>
                  </a:cubicBezTo>
                  <a:cubicBezTo>
                    <a:pt x="2550" y="3714"/>
                    <a:pt x="2436" y="3523"/>
                    <a:pt x="2360" y="3181"/>
                  </a:cubicBezTo>
                  <a:cubicBezTo>
                    <a:pt x="2283" y="2953"/>
                    <a:pt x="2131" y="2762"/>
                    <a:pt x="2055" y="2534"/>
                  </a:cubicBezTo>
                  <a:cubicBezTo>
                    <a:pt x="1751" y="1887"/>
                    <a:pt x="1675" y="1241"/>
                    <a:pt x="1332" y="670"/>
                  </a:cubicBezTo>
                  <a:cubicBezTo>
                    <a:pt x="1294" y="556"/>
                    <a:pt x="1142" y="518"/>
                    <a:pt x="1104" y="442"/>
                  </a:cubicBezTo>
                  <a:cubicBezTo>
                    <a:pt x="1028" y="366"/>
                    <a:pt x="990" y="290"/>
                    <a:pt x="990" y="252"/>
                  </a:cubicBezTo>
                  <a:cubicBezTo>
                    <a:pt x="990" y="175"/>
                    <a:pt x="990" y="137"/>
                    <a:pt x="952" y="99"/>
                  </a:cubicBezTo>
                  <a:cubicBezTo>
                    <a:pt x="904" y="27"/>
                    <a:pt x="852" y="1"/>
                    <a:pt x="797" y="1"/>
                  </a:cubicBezTo>
                  <a:close/>
                </a:path>
              </a:pathLst>
            </a:custGeom>
            <a:solidFill>
              <a:srgbClr val="C1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5164000" y="1392275"/>
              <a:ext cx="155900" cy="508900"/>
            </a:xfrm>
            <a:custGeom>
              <a:avLst/>
              <a:gdLst/>
              <a:ahLst/>
              <a:cxnLst/>
              <a:rect l="l" t="t" r="r" b="b"/>
              <a:pathLst>
                <a:path w="6236" h="20356" extrusionOk="0">
                  <a:moveTo>
                    <a:pt x="144" y="1"/>
                  </a:moveTo>
                  <a:lnTo>
                    <a:pt x="144" y="1"/>
                  </a:lnTo>
                  <a:cubicBezTo>
                    <a:pt x="1" y="1"/>
                    <a:pt x="263" y="4303"/>
                    <a:pt x="338" y="4643"/>
                  </a:cubicBezTo>
                  <a:cubicBezTo>
                    <a:pt x="567" y="6127"/>
                    <a:pt x="833" y="7648"/>
                    <a:pt x="1213" y="9056"/>
                  </a:cubicBezTo>
                  <a:cubicBezTo>
                    <a:pt x="1708" y="10768"/>
                    <a:pt x="1480" y="12632"/>
                    <a:pt x="2088" y="14306"/>
                  </a:cubicBezTo>
                  <a:cubicBezTo>
                    <a:pt x="2431" y="15257"/>
                    <a:pt x="2849" y="16208"/>
                    <a:pt x="3192" y="17159"/>
                  </a:cubicBezTo>
                  <a:cubicBezTo>
                    <a:pt x="3268" y="17350"/>
                    <a:pt x="3306" y="17502"/>
                    <a:pt x="3420" y="17616"/>
                  </a:cubicBezTo>
                  <a:cubicBezTo>
                    <a:pt x="3610" y="18072"/>
                    <a:pt x="3876" y="18339"/>
                    <a:pt x="4143" y="18833"/>
                  </a:cubicBezTo>
                  <a:cubicBezTo>
                    <a:pt x="4257" y="19100"/>
                    <a:pt x="4333" y="19404"/>
                    <a:pt x="4409" y="19670"/>
                  </a:cubicBezTo>
                  <a:cubicBezTo>
                    <a:pt x="4561" y="19784"/>
                    <a:pt x="4713" y="19861"/>
                    <a:pt x="4904" y="19975"/>
                  </a:cubicBezTo>
                  <a:cubicBezTo>
                    <a:pt x="5170" y="20089"/>
                    <a:pt x="5474" y="20241"/>
                    <a:pt x="5741" y="20355"/>
                  </a:cubicBezTo>
                  <a:cubicBezTo>
                    <a:pt x="5893" y="20241"/>
                    <a:pt x="6045" y="20165"/>
                    <a:pt x="6083" y="19975"/>
                  </a:cubicBezTo>
                  <a:cubicBezTo>
                    <a:pt x="6235" y="19632"/>
                    <a:pt x="6045" y="19328"/>
                    <a:pt x="5741" y="19024"/>
                  </a:cubicBezTo>
                  <a:cubicBezTo>
                    <a:pt x="5665" y="18643"/>
                    <a:pt x="5512" y="18263"/>
                    <a:pt x="5360" y="17882"/>
                  </a:cubicBezTo>
                  <a:cubicBezTo>
                    <a:pt x="5322" y="17730"/>
                    <a:pt x="5284" y="17616"/>
                    <a:pt x="5208" y="17502"/>
                  </a:cubicBezTo>
                  <a:cubicBezTo>
                    <a:pt x="4942" y="16627"/>
                    <a:pt x="4713" y="15790"/>
                    <a:pt x="4523" y="14915"/>
                  </a:cubicBezTo>
                  <a:cubicBezTo>
                    <a:pt x="4219" y="13697"/>
                    <a:pt x="3496" y="12746"/>
                    <a:pt x="3458" y="11415"/>
                  </a:cubicBezTo>
                  <a:cubicBezTo>
                    <a:pt x="3420" y="10197"/>
                    <a:pt x="3001" y="9132"/>
                    <a:pt x="2659" y="7991"/>
                  </a:cubicBezTo>
                  <a:cubicBezTo>
                    <a:pt x="2431" y="7116"/>
                    <a:pt x="2088" y="6317"/>
                    <a:pt x="1784" y="5518"/>
                  </a:cubicBezTo>
                  <a:cubicBezTo>
                    <a:pt x="1708" y="5214"/>
                    <a:pt x="1594" y="4871"/>
                    <a:pt x="1518" y="4605"/>
                  </a:cubicBezTo>
                  <a:cubicBezTo>
                    <a:pt x="1366" y="4072"/>
                    <a:pt x="1404" y="3464"/>
                    <a:pt x="1289" y="2931"/>
                  </a:cubicBezTo>
                  <a:cubicBezTo>
                    <a:pt x="1099" y="2208"/>
                    <a:pt x="985" y="306"/>
                    <a:pt x="148" y="2"/>
                  </a:cubicBezTo>
                  <a:cubicBezTo>
                    <a:pt x="147" y="1"/>
                    <a:pt x="146" y="1"/>
                    <a:pt x="144" y="1"/>
                  </a:cubicBezTo>
                  <a:close/>
                </a:path>
              </a:pathLst>
            </a:custGeom>
            <a:solidFill>
              <a:srgbClr val="9F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1"/>
            <p:cNvSpPr/>
            <p:nvPr/>
          </p:nvSpPr>
          <p:spPr>
            <a:xfrm>
              <a:off x="5179100" y="1423675"/>
              <a:ext cx="166475" cy="592575"/>
            </a:xfrm>
            <a:custGeom>
              <a:avLst/>
              <a:gdLst/>
              <a:ahLst/>
              <a:cxnLst/>
              <a:rect l="l" t="t" r="r" b="b"/>
              <a:pathLst>
                <a:path w="6659" h="23703" extrusionOk="0">
                  <a:moveTo>
                    <a:pt x="1" y="1"/>
                  </a:moveTo>
                  <a:cubicBezTo>
                    <a:pt x="8" y="10"/>
                    <a:pt x="14" y="19"/>
                    <a:pt x="21" y="28"/>
                  </a:cubicBezTo>
                  <a:lnTo>
                    <a:pt x="21" y="28"/>
                  </a:lnTo>
                  <a:cubicBezTo>
                    <a:pt x="15" y="17"/>
                    <a:pt x="8" y="8"/>
                    <a:pt x="1" y="1"/>
                  </a:cubicBezTo>
                  <a:close/>
                  <a:moveTo>
                    <a:pt x="21" y="28"/>
                  </a:moveTo>
                  <a:lnTo>
                    <a:pt x="21" y="28"/>
                  </a:lnTo>
                  <a:cubicBezTo>
                    <a:pt x="179" y="290"/>
                    <a:pt x="40" y="1498"/>
                    <a:pt x="77" y="1827"/>
                  </a:cubicBezTo>
                  <a:cubicBezTo>
                    <a:pt x="191" y="2474"/>
                    <a:pt x="305" y="3121"/>
                    <a:pt x="381" y="3767"/>
                  </a:cubicBezTo>
                  <a:cubicBezTo>
                    <a:pt x="533" y="4947"/>
                    <a:pt x="571" y="6088"/>
                    <a:pt x="952" y="7229"/>
                  </a:cubicBezTo>
                  <a:cubicBezTo>
                    <a:pt x="990" y="7420"/>
                    <a:pt x="1028" y="7572"/>
                    <a:pt x="1104" y="7724"/>
                  </a:cubicBezTo>
                  <a:cubicBezTo>
                    <a:pt x="1332" y="8523"/>
                    <a:pt x="1446" y="9322"/>
                    <a:pt x="1484" y="10159"/>
                  </a:cubicBezTo>
                  <a:cubicBezTo>
                    <a:pt x="1560" y="11148"/>
                    <a:pt x="1637" y="12061"/>
                    <a:pt x="1941" y="12898"/>
                  </a:cubicBezTo>
                  <a:cubicBezTo>
                    <a:pt x="2093" y="13316"/>
                    <a:pt x="2283" y="13697"/>
                    <a:pt x="2435" y="14153"/>
                  </a:cubicBezTo>
                  <a:cubicBezTo>
                    <a:pt x="2930" y="15561"/>
                    <a:pt x="3425" y="17083"/>
                    <a:pt x="3957" y="18567"/>
                  </a:cubicBezTo>
                  <a:cubicBezTo>
                    <a:pt x="4147" y="18985"/>
                    <a:pt x="4300" y="19403"/>
                    <a:pt x="4414" y="19860"/>
                  </a:cubicBezTo>
                  <a:cubicBezTo>
                    <a:pt x="4756" y="20811"/>
                    <a:pt x="4984" y="21800"/>
                    <a:pt x="5365" y="22751"/>
                  </a:cubicBezTo>
                  <a:cubicBezTo>
                    <a:pt x="5479" y="22980"/>
                    <a:pt x="5669" y="23360"/>
                    <a:pt x="5897" y="23702"/>
                  </a:cubicBezTo>
                  <a:cubicBezTo>
                    <a:pt x="6202" y="23588"/>
                    <a:pt x="6430" y="23474"/>
                    <a:pt x="6658" y="23360"/>
                  </a:cubicBezTo>
                  <a:cubicBezTo>
                    <a:pt x="6582" y="22371"/>
                    <a:pt x="6012" y="21230"/>
                    <a:pt x="5669" y="20355"/>
                  </a:cubicBezTo>
                  <a:cubicBezTo>
                    <a:pt x="5517" y="19974"/>
                    <a:pt x="5327" y="19556"/>
                    <a:pt x="5175" y="19137"/>
                  </a:cubicBezTo>
                  <a:cubicBezTo>
                    <a:pt x="5137" y="18947"/>
                    <a:pt x="5061" y="18795"/>
                    <a:pt x="4984" y="18605"/>
                  </a:cubicBezTo>
                  <a:cubicBezTo>
                    <a:pt x="4414" y="17045"/>
                    <a:pt x="3843" y="15485"/>
                    <a:pt x="3463" y="13887"/>
                  </a:cubicBezTo>
                  <a:cubicBezTo>
                    <a:pt x="3349" y="13431"/>
                    <a:pt x="3196" y="13012"/>
                    <a:pt x="3006" y="12556"/>
                  </a:cubicBezTo>
                  <a:cubicBezTo>
                    <a:pt x="2702" y="11909"/>
                    <a:pt x="2435" y="11148"/>
                    <a:pt x="2397" y="10273"/>
                  </a:cubicBezTo>
                  <a:cubicBezTo>
                    <a:pt x="2321" y="9322"/>
                    <a:pt x="2055" y="8485"/>
                    <a:pt x="1751" y="7534"/>
                  </a:cubicBezTo>
                  <a:cubicBezTo>
                    <a:pt x="1675" y="7343"/>
                    <a:pt x="1637" y="7153"/>
                    <a:pt x="1560" y="6963"/>
                  </a:cubicBezTo>
                  <a:cubicBezTo>
                    <a:pt x="1560" y="6811"/>
                    <a:pt x="1522" y="6659"/>
                    <a:pt x="1484" y="6468"/>
                  </a:cubicBezTo>
                  <a:cubicBezTo>
                    <a:pt x="1142" y="5023"/>
                    <a:pt x="723" y="3539"/>
                    <a:pt x="495" y="2017"/>
                  </a:cubicBezTo>
                  <a:cubicBezTo>
                    <a:pt x="346" y="1307"/>
                    <a:pt x="417" y="559"/>
                    <a:pt x="21" y="28"/>
                  </a:cubicBezTo>
                  <a:close/>
                </a:path>
              </a:pathLst>
            </a:custGeom>
            <a:solidFill>
              <a:srgbClr val="C1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1"/>
            <p:cNvSpPr/>
            <p:nvPr/>
          </p:nvSpPr>
          <p:spPr>
            <a:xfrm>
              <a:off x="4485750" y="538550"/>
              <a:ext cx="1402900" cy="821050"/>
            </a:xfrm>
            <a:custGeom>
              <a:avLst/>
              <a:gdLst/>
              <a:ahLst/>
              <a:cxnLst/>
              <a:rect l="l" t="t" r="r" b="b"/>
              <a:pathLst>
                <a:path w="56116" h="32842" extrusionOk="0">
                  <a:moveTo>
                    <a:pt x="11057" y="1"/>
                  </a:moveTo>
                  <a:cubicBezTo>
                    <a:pt x="10428" y="1"/>
                    <a:pt x="9795" y="99"/>
                    <a:pt x="9131" y="177"/>
                  </a:cubicBezTo>
                  <a:cubicBezTo>
                    <a:pt x="7914" y="329"/>
                    <a:pt x="3044" y="1090"/>
                    <a:pt x="3615" y="2802"/>
                  </a:cubicBezTo>
                  <a:cubicBezTo>
                    <a:pt x="1979" y="2992"/>
                    <a:pt x="952" y="4172"/>
                    <a:pt x="495" y="5617"/>
                  </a:cubicBezTo>
                  <a:cubicBezTo>
                    <a:pt x="115" y="6797"/>
                    <a:pt x="0" y="8166"/>
                    <a:pt x="115" y="9422"/>
                  </a:cubicBezTo>
                  <a:cubicBezTo>
                    <a:pt x="305" y="11704"/>
                    <a:pt x="1484" y="12960"/>
                    <a:pt x="3044" y="14291"/>
                  </a:cubicBezTo>
                  <a:cubicBezTo>
                    <a:pt x="4418" y="15482"/>
                    <a:pt x="5489" y="15625"/>
                    <a:pt x="6704" y="15625"/>
                  </a:cubicBezTo>
                  <a:cubicBezTo>
                    <a:pt x="7089" y="15625"/>
                    <a:pt x="7489" y="15611"/>
                    <a:pt x="7917" y="15611"/>
                  </a:cubicBezTo>
                  <a:cubicBezTo>
                    <a:pt x="8383" y="15611"/>
                    <a:pt x="8883" y="15628"/>
                    <a:pt x="9435" y="15699"/>
                  </a:cubicBezTo>
                  <a:cubicBezTo>
                    <a:pt x="10691" y="15813"/>
                    <a:pt x="10386" y="15813"/>
                    <a:pt x="11338" y="16764"/>
                  </a:cubicBezTo>
                  <a:cubicBezTo>
                    <a:pt x="12098" y="17601"/>
                    <a:pt x="12327" y="17830"/>
                    <a:pt x="13468" y="18020"/>
                  </a:cubicBezTo>
                  <a:cubicBezTo>
                    <a:pt x="13713" y="18063"/>
                    <a:pt x="13953" y="18081"/>
                    <a:pt x="14190" y="18081"/>
                  </a:cubicBezTo>
                  <a:cubicBezTo>
                    <a:pt x="15429" y="18081"/>
                    <a:pt x="16573" y="17583"/>
                    <a:pt x="17691" y="17487"/>
                  </a:cubicBezTo>
                  <a:cubicBezTo>
                    <a:pt x="17782" y="17482"/>
                    <a:pt x="17870" y="17479"/>
                    <a:pt x="17955" y="17479"/>
                  </a:cubicBezTo>
                  <a:cubicBezTo>
                    <a:pt x="21606" y="17479"/>
                    <a:pt x="19114" y="22212"/>
                    <a:pt x="21419" y="24183"/>
                  </a:cubicBezTo>
                  <a:cubicBezTo>
                    <a:pt x="23055" y="25667"/>
                    <a:pt x="23017" y="25210"/>
                    <a:pt x="23360" y="27531"/>
                  </a:cubicBezTo>
                  <a:cubicBezTo>
                    <a:pt x="23550" y="29129"/>
                    <a:pt x="24311" y="29509"/>
                    <a:pt x="25452" y="30194"/>
                  </a:cubicBezTo>
                  <a:cubicBezTo>
                    <a:pt x="25061" y="31402"/>
                    <a:pt x="25267" y="32841"/>
                    <a:pt x="26566" y="32841"/>
                  </a:cubicBezTo>
                  <a:cubicBezTo>
                    <a:pt x="26658" y="32841"/>
                    <a:pt x="26756" y="32834"/>
                    <a:pt x="26860" y="32819"/>
                  </a:cubicBezTo>
                  <a:cubicBezTo>
                    <a:pt x="27773" y="32705"/>
                    <a:pt x="28876" y="30194"/>
                    <a:pt x="29294" y="29471"/>
                  </a:cubicBezTo>
                  <a:cubicBezTo>
                    <a:pt x="29675" y="28862"/>
                    <a:pt x="29827" y="28216"/>
                    <a:pt x="30550" y="27531"/>
                  </a:cubicBezTo>
                  <a:cubicBezTo>
                    <a:pt x="30892" y="27188"/>
                    <a:pt x="31006" y="26808"/>
                    <a:pt x="31311" y="26466"/>
                  </a:cubicBezTo>
                  <a:cubicBezTo>
                    <a:pt x="31653" y="26085"/>
                    <a:pt x="32262" y="26047"/>
                    <a:pt x="32528" y="25591"/>
                  </a:cubicBezTo>
                  <a:cubicBezTo>
                    <a:pt x="33479" y="23993"/>
                    <a:pt x="31691" y="21900"/>
                    <a:pt x="33403" y="20455"/>
                  </a:cubicBezTo>
                  <a:lnTo>
                    <a:pt x="33403" y="20455"/>
                  </a:lnTo>
                  <a:cubicBezTo>
                    <a:pt x="34583" y="21139"/>
                    <a:pt x="35572" y="22395"/>
                    <a:pt x="37094" y="22395"/>
                  </a:cubicBezTo>
                  <a:cubicBezTo>
                    <a:pt x="37977" y="22395"/>
                    <a:pt x="38792" y="21848"/>
                    <a:pt x="39645" y="21848"/>
                  </a:cubicBezTo>
                  <a:cubicBezTo>
                    <a:pt x="39894" y="21848"/>
                    <a:pt x="40146" y="21894"/>
                    <a:pt x="40403" y="22014"/>
                  </a:cubicBezTo>
                  <a:cubicBezTo>
                    <a:pt x="42313" y="22852"/>
                    <a:pt x="42216" y="24752"/>
                    <a:pt x="44374" y="24752"/>
                  </a:cubicBezTo>
                  <a:cubicBezTo>
                    <a:pt x="44667" y="24752"/>
                    <a:pt x="45001" y="24717"/>
                    <a:pt x="45387" y="24639"/>
                  </a:cubicBezTo>
                  <a:cubicBezTo>
                    <a:pt x="47251" y="24259"/>
                    <a:pt x="48507" y="22813"/>
                    <a:pt x="50143" y="22014"/>
                  </a:cubicBezTo>
                  <a:cubicBezTo>
                    <a:pt x="52996" y="20531"/>
                    <a:pt x="56116" y="17906"/>
                    <a:pt x="54708" y="14444"/>
                  </a:cubicBezTo>
                  <a:cubicBezTo>
                    <a:pt x="54518" y="13911"/>
                    <a:pt x="53909" y="14177"/>
                    <a:pt x="53757" y="13531"/>
                  </a:cubicBezTo>
                  <a:cubicBezTo>
                    <a:pt x="53719" y="13036"/>
                    <a:pt x="54594" y="11971"/>
                    <a:pt x="54784" y="11438"/>
                  </a:cubicBezTo>
                  <a:cubicBezTo>
                    <a:pt x="55355" y="9878"/>
                    <a:pt x="55887" y="6416"/>
                    <a:pt x="53795" y="5655"/>
                  </a:cubicBezTo>
                  <a:cubicBezTo>
                    <a:pt x="53541" y="5567"/>
                    <a:pt x="53288" y="5532"/>
                    <a:pt x="53037" y="5532"/>
                  </a:cubicBezTo>
                  <a:cubicBezTo>
                    <a:pt x="52018" y="5532"/>
                    <a:pt x="51020" y="6117"/>
                    <a:pt x="50030" y="6117"/>
                  </a:cubicBezTo>
                  <a:cubicBezTo>
                    <a:pt x="49585" y="6117"/>
                    <a:pt x="49141" y="5998"/>
                    <a:pt x="48697" y="5655"/>
                  </a:cubicBezTo>
                  <a:cubicBezTo>
                    <a:pt x="48393" y="5351"/>
                    <a:pt x="48317" y="4552"/>
                    <a:pt x="47936" y="4172"/>
                  </a:cubicBezTo>
                  <a:cubicBezTo>
                    <a:pt x="47327" y="3601"/>
                    <a:pt x="46110" y="3183"/>
                    <a:pt x="45273" y="3030"/>
                  </a:cubicBezTo>
                  <a:cubicBezTo>
                    <a:pt x="45121" y="3011"/>
                    <a:pt x="44950" y="3002"/>
                    <a:pt x="44774" y="3002"/>
                  </a:cubicBezTo>
                  <a:cubicBezTo>
                    <a:pt x="44598" y="3002"/>
                    <a:pt x="44417" y="3011"/>
                    <a:pt x="44246" y="3030"/>
                  </a:cubicBezTo>
                  <a:cubicBezTo>
                    <a:pt x="43181" y="3183"/>
                    <a:pt x="42191" y="3563"/>
                    <a:pt x="41202" y="3943"/>
                  </a:cubicBezTo>
                  <a:cubicBezTo>
                    <a:pt x="40346" y="4249"/>
                    <a:pt x="39540" y="4530"/>
                    <a:pt x="38723" y="4530"/>
                  </a:cubicBezTo>
                  <a:cubicBezTo>
                    <a:pt x="38523" y="4530"/>
                    <a:pt x="38323" y="4513"/>
                    <a:pt x="38121" y="4476"/>
                  </a:cubicBezTo>
                  <a:cubicBezTo>
                    <a:pt x="36827" y="4210"/>
                    <a:pt x="36295" y="3183"/>
                    <a:pt x="34925" y="2802"/>
                  </a:cubicBezTo>
                  <a:cubicBezTo>
                    <a:pt x="34618" y="2725"/>
                    <a:pt x="34311" y="2692"/>
                    <a:pt x="34003" y="2692"/>
                  </a:cubicBezTo>
                  <a:cubicBezTo>
                    <a:pt x="33550" y="2692"/>
                    <a:pt x="33096" y="2765"/>
                    <a:pt x="32642" y="2878"/>
                  </a:cubicBezTo>
                  <a:cubicBezTo>
                    <a:pt x="31642" y="3143"/>
                    <a:pt x="30643" y="3521"/>
                    <a:pt x="29713" y="3521"/>
                  </a:cubicBezTo>
                  <a:cubicBezTo>
                    <a:pt x="29440" y="3521"/>
                    <a:pt x="29173" y="3489"/>
                    <a:pt x="28914" y="3411"/>
                  </a:cubicBezTo>
                  <a:cubicBezTo>
                    <a:pt x="27963" y="3145"/>
                    <a:pt x="27887" y="2384"/>
                    <a:pt x="27126" y="1813"/>
                  </a:cubicBezTo>
                  <a:cubicBezTo>
                    <a:pt x="26031" y="1004"/>
                    <a:pt x="24460" y="790"/>
                    <a:pt x="22934" y="790"/>
                  </a:cubicBezTo>
                  <a:cubicBezTo>
                    <a:pt x="22021" y="790"/>
                    <a:pt x="21123" y="867"/>
                    <a:pt x="20354" y="938"/>
                  </a:cubicBezTo>
                  <a:cubicBezTo>
                    <a:pt x="18990" y="1071"/>
                    <a:pt x="17220" y="1989"/>
                    <a:pt x="15754" y="1989"/>
                  </a:cubicBezTo>
                  <a:cubicBezTo>
                    <a:pt x="15543" y="1989"/>
                    <a:pt x="15338" y="1970"/>
                    <a:pt x="15142" y="1927"/>
                  </a:cubicBezTo>
                  <a:cubicBezTo>
                    <a:pt x="14191" y="1699"/>
                    <a:pt x="13810" y="786"/>
                    <a:pt x="12859" y="367"/>
                  </a:cubicBezTo>
                  <a:cubicBezTo>
                    <a:pt x="12248" y="89"/>
                    <a:pt x="11654" y="1"/>
                    <a:pt x="11057" y="1"/>
                  </a:cubicBezTo>
                  <a:close/>
                </a:path>
              </a:pathLst>
            </a:custGeom>
            <a:solidFill>
              <a:srgbClr val="82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5607100" y="885350"/>
              <a:ext cx="1925" cy="2900"/>
            </a:xfrm>
            <a:custGeom>
              <a:avLst/>
              <a:gdLst/>
              <a:ahLst/>
              <a:cxnLst/>
              <a:rect l="l" t="t" r="r" b="b"/>
              <a:pathLst>
                <a:path w="77" h="116" extrusionOk="0">
                  <a:moveTo>
                    <a:pt x="39" y="1"/>
                  </a:moveTo>
                  <a:cubicBezTo>
                    <a:pt x="39" y="39"/>
                    <a:pt x="1" y="39"/>
                    <a:pt x="1" y="115"/>
                  </a:cubicBezTo>
                  <a:lnTo>
                    <a:pt x="77" y="115"/>
                  </a:lnTo>
                  <a:cubicBezTo>
                    <a:pt x="39" y="115"/>
                    <a:pt x="39" y="39"/>
                    <a:pt x="39" y="1"/>
                  </a:cubicBezTo>
                  <a:close/>
                </a:path>
              </a:pathLst>
            </a:custGeom>
            <a:solidFill>
              <a:srgbClr val="C4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4484800" y="605825"/>
              <a:ext cx="1402900" cy="750750"/>
            </a:xfrm>
            <a:custGeom>
              <a:avLst/>
              <a:gdLst/>
              <a:ahLst/>
              <a:cxnLst/>
              <a:rect l="l" t="t" r="r" b="b"/>
              <a:pathLst>
                <a:path w="56116" h="30030" extrusionOk="0">
                  <a:moveTo>
                    <a:pt x="34080" y="1"/>
                  </a:moveTo>
                  <a:cubicBezTo>
                    <a:pt x="33626" y="1"/>
                    <a:pt x="33172" y="74"/>
                    <a:pt x="32718" y="187"/>
                  </a:cubicBezTo>
                  <a:cubicBezTo>
                    <a:pt x="33517" y="339"/>
                    <a:pt x="34316" y="415"/>
                    <a:pt x="34963" y="1062"/>
                  </a:cubicBezTo>
                  <a:cubicBezTo>
                    <a:pt x="35724" y="1823"/>
                    <a:pt x="35914" y="3193"/>
                    <a:pt x="36979" y="3573"/>
                  </a:cubicBezTo>
                  <a:cubicBezTo>
                    <a:pt x="37120" y="3624"/>
                    <a:pt x="37268" y="3646"/>
                    <a:pt x="37420" y="3646"/>
                  </a:cubicBezTo>
                  <a:cubicBezTo>
                    <a:pt x="38695" y="3646"/>
                    <a:pt x="40303" y="2063"/>
                    <a:pt x="41364" y="2063"/>
                  </a:cubicBezTo>
                  <a:cubicBezTo>
                    <a:pt x="41609" y="2063"/>
                    <a:pt x="41825" y="2147"/>
                    <a:pt x="42001" y="2356"/>
                  </a:cubicBezTo>
                  <a:lnTo>
                    <a:pt x="42077" y="2280"/>
                  </a:lnTo>
                  <a:lnTo>
                    <a:pt x="42077" y="2394"/>
                  </a:lnTo>
                  <a:cubicBezTo>
                    <a:pt x="42446" y="2302"/>
                    <a:pt x="42918" y="2219"/>
                    <a:pt x="43364" y="2219"/>
                  </a:cubicBezTo>
                  <a:cubicBezTo>
                    <a:pt x="44207" y="2219"/>
                    <a:pt x="44951" y="2516"/>
                    <a:pt x="44702" y="3611"/>
                  </a:cubicBezTo>
                  <a:cubicBezTo>
                    <a:pt x="45059" y="3453"/>
                    <a:pt x="45467" y="3380"/>
                    <a:pt x="45885" y="3380"/>
                  </a:cubicBezTo>
                  <a:cubicBezTo>
                    <a:pt x="47787" y="3380"/>
                    <a:pt x="49917" y="4901"/>
                    <a:pt x="48545" y="6959"/>
                  </a:cubicBezTo>
                  <a:cubicBezTo>
                    <a:pt x="49125" y="6205"/>
                    <a:pt x="50213" y="5054"/>
                    <a:pt x="51354" y="5054"/>
                  </a:cubicBezTo>
                  <a:cubicBezTo>
                    <a:pt x="51711" y="5054"/>
                    <a:pt x="52072" y="5166"/>
                    <a:pt x="52425" y="5437"/>
                  </a:cubicBezTo>
                  <a:cubicBezTo>
                    <a:pt x="53110" y="6008"/>
                    <a:pt x="52996" y="7187"/>
                    <a:pt x="52920" y="8062"/>
                  </a:cubicBezTo>
                  <a:cubicBezTo>
                    <a:pt x="52844" y="9318"/>
                    <a:pt x="52501" y="9280"/>
                    <a:pt x="52159" y="10003"/>
                  </a:cubicBezTo>
                  <a:cubicBezTo>
                    <a:pt x="51218" y="11974"/>
                    <a:pt x="50344" y="13672"/>
                    <a:pt x="48572" y="13672"/>
                  </a:cubicBezTo>
                  <a:cubicBezTo>
                    <a:pt x="48052" y="13672"/>
                    <a:pt x="47455" y="13526"/>
                    <a:pt x="46757" y="13198"/>
                  </a:cubicBezTo>
                  <a:cubicBezTo>
                    <a:pt x="45691" y="12666"/>
                    <a:pt x="45121" y="12057"/>
                    <a:pt x="44893" y="11296"/>
                  </a:cubicBezTo>
                  <a:cubicBezTo>
                    <a:pt x="44893" y="11220"/>
                    <a:pt x="44893" y="11220"/>
                    <a:pt x="44854" y="11182"/>
                  </a:cubicBezTo>
                  <a:cubicBezTo>
                    <a:pt x="44854" y="11220"/>
                    <a:pt x="44816" y="11220"/>
                    <a:pt x="44816" y="11296"/>
                  </a:cubicBezTo>
                  <a:cubicBezTo>
                    <a:pt x="43493" y="12946"/>
                    <a:pt x="40774" y="14377"/>
                    <a:pt x="38580" y="14377"/>
                  </a:cubicBezTo>
                  <a:cubicBezTo>
                    <a:pt x="36674" y="14377"/>
                    <a:pt x="35164" y="13298"/>
                    <a:pt x="35305" y="10345"/>
                  </a:cubicBezTo>
                  <a:lnTo>
                    <a:pt x="35305" y="10345"/>
                  </a:lnTo>
                  <a:cubicBezTo>
                    <a:pt x="34613" y="11803"/>
                    <a:pt x="33746" y="12632"/>
                    <a:pt x="32035" y="12632"/>
                  </a:cubicBezTo>
                  <a:cubicBezTo>
                    <a:pt x="31960" y="12632"/>
                    <a:pt x="31883" y="12631"/>
                    <a:pt x="31805" y="12628"/>
                  </a:cubicBezTo>
                  <a:cubicBezTo>
                    <a:pt x="31744" y="14883"/>
                    <a:pt x="30151" y="17590"/>
                    <a:pt x="27863" y="17590"/>
                  </a:cubicBezTo>
                  <a:cubicBezTo>
                    <a:pt x="27334" y="17590"/>
                    <a:pt x="26768" y="17446"/>
                    <a:pt x="26175" y="17117"/>
                  </a:cubicBezTo>
                  <a:cubicBezTo>
                    <a:pt x="24273" y="16090"/>
                    <a:pt x="23740" y="11943"/>
                    <a:pt x="25604" y="10725"/>
                  </a:cubicBezTo>
                  <a:lnTo>
                    <a:pt x="25604" y="10725"/>
                  </a:lnTo>
                  <a:cubicBezTo>
                    <a:pt x="25151" y="10991"/>
                    <a:pt x="24695" y="11110"/>
                    <a:pt x="24263" y="11110"/>
                  </a:cubicBezTo>
                  <a:cubicBezTo>
                    <a:pt x="22775" y="11110"/>
                    <a:pt x="21568" y="9697"/>
                    <a:pt x="21686" y="7986"/>
                  </a:cubicBezTo>
                  <a:lnTo>
                    <a:pt x="21686" y="7986"/>
                  </a:lnTo>
                  <a:cubicBezTo>
                    <a:pt x="20849" y="9052"/>
                    <a:pt x="20278" y="8747"/>
                    <a:pt x="19061" y="9052"/>
                  </a:cubicBezTo>
                  <a:cubicBezTo>
                    <a:pt x="17881" y="9318"/>
                    <a:pt x="17881" y="9584"/>
                    <a:pt x="16778" y="10079"/>
                  </a:cubicBezTo>
                  <a:cubicBezTo>
                    <a:pt x="16118" y="10421"/>
                    <a:pt x="15362" y="10607"/>
                    <a:pt x="14628" y="10607"/>
                  </a:cubicBezTo>
                  <a:cubicBezTo>
                    <a:pt x="13159" y="10607"/>
                    <a:pt x="11781" y="9863"/>
                    <a:pt x="11452" y="8138"/>
                  </a:cubicBezTo>
                  <a:cubicBezTo>
                    <a:pt x="10968" y="8688"/>
                    <a:pt x="10450" y="8917"/>
                    <a:pt x="9945" y="8917"/>
                  </a:cubicBezTo>
                  <a:cubicBezTo>
                    <a:pt x="8421" y="8917"/>
                    <a:pt x="7019" y="6838"/>
                    <a:pt x="7077" y="5209"/>
                  </a:cubicBezTo>
                  <a:lnTo>
                    <a:pt x="7077" y="5209"/>
                  </a:lnTo>
                  <a:cubicBezTo>
                    <a:pt x="6132" y="5687"/>
                    <a:pt x="5176" y="5912"/>
                    <a:pt x="4297" y="5912"/>
                  </a:cubicBezTo>
                  <a:cubicBezTo>
                    <a:pt x="2307" y="5912"/>
                    <a:pt x="706" y="4764"/>
                    <a:pt x="495" y="2812"/>
                  </a:cubicBezTo>
                  <a:cubicBezTo>
                    <a:pt x="115" y="3992"/>
                    <a:pt x="0" y="5399"/>
                    <a:pt x="115" y="6617"/>
                  </a:cubicBezTo>
                  <a:cubicBezTo>
                    <a:pt x="305" y="8899"/>
                    <a:pt x="1484" y="10193"/>
                    <a:pt x="3044" y="11524"/>
                  </a:cubicBezTo>
                  <a:cubicBezTo>
                    <a:pt x="4400" y="12677"/>
                    <a:pt x="5461" y="12823"/>
                    <a:pt x="6658" y="12823"/>
                  </a:cubicBezTo>
                  <a:cubicBezTo>
                    <a:pt x="7061" y="12823"/>
                    <a:pt x="7480" y="12806"/>
                    <a:pt x="7931" y="12806"/>
                  </a:cubicBezTo>
                  <a:cubicBezTo>
                    <a:pt x="8393" y="12806"/>
                    <a:pt x="8888" y="12824"/>
                    <a:pt x="9435" y="12894"/>
                  </a:cubicBezTo>
                  <a:cubicBezTo>
                    <a:pt x="10653" y="13046"/>
                    <a:pt x="10386" y="13046"/>
                    <a:pt x="11338" y="13997"/>
                  </a:cubicBezTo>
                  <a:cubicBezTo>
                    <a:pt x="12136" y="14796"/>
                    <a:pt x="12365" y="15024"/>
                    <a:pt x="13468" y="15215"/>
                  </a:cubicBezTo>
                  <a:cubicBezTo>
                    <a:pt x="13714" y="15258"/>
                    <a:pt x="13954" y="15276"/>
                    <a:pt x="14191" y="15276"/>
                  </a:cubicBezTo>
                  <a:cubicBezTo>
                    <a:pt x="15420" y="15276"/>
                    <a:pt x="16542" y="14784"/>
                    <a:pt x="17691" y="14720"/>
                  </a:cubicBezTo>
                  <a:cubicBezTo>
                    <a:pt x="17797" y="14713"/>
                    <a:pt x="17898" y="14710"/>
                    <a:pt x="17994" y="14710"/>
                  </a:cubicBezTo>
                  <a:cubicBezTo>
                    <a:pt x="21550" y="14710"/>
                    <a:pt x="19123" y="19379"/>
                    <a:pt x="21419" y="21416"/>
                  </a:cubicBezTo>
                  <a:cubicBezTo>
                    <a:pt x="23055" y="22900"/>
                    <a:pt x="23017" y="22405"/>
                    <a:pt x="23360" y="24726"/>
                  </a:cubicBezTo>
                  <a:cubicBezTo>
                    <a:pt x="23588" y="26362"/>
                    <a:pt x="24311" y="26780"/>
                    <a:pt x="25452" y="27389"/>
                  </a:cubicBezTo>
                  <a:cubicBezTo>
                    <a:pt x="25057" y="28574"/>
                    <a:pt x="25272" y="30030"/>
                    <a:pt x="26609" y="30030"/>
                  </a:cubicBezTo>
                  <a:cubicBezTo>
                    <a:pt x="26688" y="30030"/>
                    <a:pt x="26772" y="30025"/>
                    <a:pt x="26860" y="30014"/>
                  </a:cubicBezTo>
                  <a:cubicBezTo>
                    <a:pt x="27773" y="29862"/>
                    <a:pt x="28876" y="27351"/>
                    <a:pt x="29294" y="26704"/>
                  </a:cubicBezTo>
                  <a:cubicBezTo>
                    <a:pt x="29675" y="26057"/>
                    <a:pt x="29827" y="25487"/>
                    <a:pt x="30550" y="24726"/>
                  </a:cubicBezTo>
                  <a:cubicBezTo>
                    <a:pt x="30854" y="24421"/>
                    <a:pt x="30968" y="24041"/>
                    <a:pt x="31311" y="23699"/>
                  </a:cubicBezTo>
                  <a:cubicBezTo>
                    <a:pt x="31615" y="23356"/>
                    <a:pt x="32262" y="23280"/>
                    <a:pt x="32528" y="22785"/>
                  </a:cubicBezTo>
                  <a:cubicBezTo>
                    <a:pt x="33479" y="21226"/>
                    <a:pt x="31729" y="19133"/>
                    <a:pt x="33403" y="17649"/>
                  </a:cubicBezTo>
                  <a:lnTo>
                    <a:pt x="33403" y="17649"/>
                  </a:lnTo>
                  <a:cubicBezTo>
                    <a:pt x="34583" y="18372"/>
                    <a:pt x="35534" y="19590"/>
                    <a:pt x="37093" y="19590"/>
                  </a:cubicBezTo>
                  <a:cubicBezTo>
                    <a:pt x="38013" y="19590"/>
                    <a:pt x="38794" y="19058"/>
                    <a:pt x="39634" y="19058"/>
                  </a:cubicBezTo>
                  <a:cubicBezTo>
                    <a:pt x="39872" y="19058"/>
                    <a:pt x="40114" y="19100"/>
                    <a:pt x="40365" y="19209"/>
                  </a:cubicBezTo>
                  <a:cubicBezTo>
                    <a:pt x="42292" y="20106"/>
                    <a:pt x="42217" y="21960"/>
                    <a:pt x="44320" y="21960"/>
                  </a:cubicBezTo>
                  <a:cubicBezTo>
                    <a:pt x="44626" y="21960"/>
                    <a:pt x="44977" y="21921"/>
                    <a:pt x="45387" y="21834"/>
                  </a:cubicBezTo>
                  <a:cubicBezTo>
                    <a:pt x="47213" y="21454"/>
                    <a:pt x="48507" y="20046"/>
                    <a:pt x="50143" y="19209"/>
                  </a:cubicBezTo>
                  <a:cubicBezTo>
                    <a:pt x="52996" y="17764"/>
                    <a:pt x="56116" y="15139"/>
                    <a:pt x="54708" y="11677"/>
                  </a:cubicBezTo>
                  <a:cubicBezTo>
                    <a:pt x="54556" y="11220"/>
                    <a:pt x="53947" y="11486"/>
                    <a:pt x="53833" y="10878"/>
                  </a:cubicBezTo>
                  <a:cubicBezTo>
                    <a:pt x="53757" y="10307"/>
                    <a:pt x="54708" y="9318"/>
                    <a:pt x="54898" y="8823"/>
                  </a:cubicBezTo>
                  <a:cubicBezTo>
                    <a:pt x="55431" y="7225"/>
                    <a:pt x="55963" y="3763"/>
                    <a:pt x="53871" y="3002"/>
                  </a:cubicBezTo>
                  <a:cubicBezTo>
                    <a:pt x="53617" y="2914"/>
                    <a:pt x="53365" y="2879"/>
                    <a:pt x="53116" y="2879"/>
                  </a:cubicBezTo>
                  <a:cubicBezTo>
                    <a:pt x="52101" y="2879"/>
                    <a:pt x="51116" y="3464"/>
                    <a:pt x="50122" y="3464"/>
                  </a:cubicBezTo>
                  <a:cubicBezTo>
                    <a:pt x="49676" y="3464"/>
                    <a:pt x="49227" y="3345"/>
                    <a:pt x="48773" y="3002"/>
                  </a:cubicBezTo>
                  <a:cubicBezTo>
                    <a:pt x="48469" y="2698"/>
                    <a:pt x="48393" y="1899"/>
                    <a:pt x="48012" y="1519"/>
                  </a:cubicBezTo>
                  <a:cubicBezTo>
                    <a:pt x="47403" y="948"/>
                    <a:pt x="46224" y="492"/>
                    <a:pt x="45349" y="377"/>
                  </a:cubicBezTo>
                  <a:cubicBezTo>
                    <a:pt x="45146" y="352"/>
                    <a:pt x="44943" y="339"/>
                    <a:pt x="44742" y="339"/>
                  </a:cubicBezTo>
                  <a:cubicBezTo>
                    <a:pt x="44339" y="339"/>
                    <a:pt x="43941" y="390"/>
                    <a:pt x="43561" y="492"/>
                  </a:cubicBezTo>
                  <a:lnTo>
                    <a:pt x="43447" y="492"/>
                  </a:lnTo>
                  <a:cubicBezTo>
                    <a:pt x="42990" y="568"/>
                    <a:pt x="42496" y="758"/>
                    <a:pt x="42039" y="910"/>
                  </a:cubicBezTo>
                  <a:cubicBezTo>
                    <a:pt x="42001" y="910"/>
                    <a:pt x="41887" y="948"/>
                    <a:pt x="41849" y="986"/>
                  </a:cubicBezTo>
                  <a:cubicBezTo>
                    <a:pt x="41659" y="1100"/>
                    <a:pt x="41469" y="1138"/>
                    <a:pt x="41278" y="1252"/>
                  </a:cubicBezTo>
                  <a:cubicBezTo>
                    <a:pt x="40438" y="1553"/>
                    <a:pt x="39645" y="1805"/>
                    <a:pt x="38843" y="1805"/>
                  </a:cubicBezTo>
                  <a:cubicBezTo>
                    <a:pt x="38629" y="1805"/>
                    <a:pt x="38414" y="1787"/>
                    <a:pt x="38197" y="1747"/>
                  </a:cubicBezTo>
                  <a:cubicBezTo>
                    <a:pt x="36903" y="1557"/>
                    <a:pt x="36409" y="492"/>
                    <a:pt x="35001" y="111"/>
                  </a:cubicBezTo>
                  <a:cubicBezTo>
                    <a:pt x="34694" y="34"/>
                    <a:pt x="34387" y="1"/>
                    <a:pt x="34080" y="1"/>
                  </a:cubicBezTo>
                  <a:close/>
                </a:path>
              </a:pathLst>
            </a:custGeom>
            <a:solidFill>
              <a:srgbClr val="6D62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4553275" y="586175"/>
              <a:ext cx="1028925" cy="246475"/>
            </a:xfrm>
            <a:custGeom>
              <a:avLst/>
              <a:gdLst/>
              <a:ahLst/>
              <a:cxnLst/>
              <a:rect l="l" t="t" r="r" b="b"/>
              <a:pathLst>
                <a:path w="41157" h="9859" extrusionOk="0">
                  <a:moveTo>
                    <a:pt x="5800" y="1"/>
                  </a:moveTo>
                  <a:cubicBezTo>
                    <a:pt x="5128" y="1"/>
                    <a:pt x="4304" y="324"/>
                    <a:pt x="3691" y="745"/>
                  </a:cubicBezTo>
                  <a:cubicBezTo>
                    <a:pt x="3348" y="973"/>
                    <a:pt x="2968" y="1240"/>
                    <a:pt x="2740" y="1544"/>
                  </a:cubicBezTo>
                  <a:cubicBezTo>
                    <a:pt x="2550" y="1772"/>
                    <a:pt x="2435" y="2267"/>
                    <a:pt x="2207" y="2457"/>
                  </a:cubicBezTo>
                  <a:cubicBezTo>
                    <a:pt x="1789" y="2723"/>
                    <a:pt x="1104" y="2609"/>
                    <a:pt x="647" y="3028"/>
                  </a:cubicBezTo>
                  <a:cubicBezTo>
                    <a:pt x="381" y="3256"/>
                    <a:pt x="1" y="4207"/>
                    <a:pt x="267" y="4549"/>
                  </a:cubicBezTo>
                  <a:cubicBezTo>
                    <a:pt x="392" y="4732"/>
                    <a:pt x="620" y="4801"/>
                    <a:pt x="890" y="4801"/>
                  </a:cubicBezTo>
                  <a:cubicBezTo>
                    <a:pt x="1521" y="4801"/>
                    <a:pt x="2382" y="4420"/>
                    <a:pt x="2702" y="4207"/>
                  </a:cubicBezTo>
                  <a:cubicBezTo>
                    <a:pt x="2793" y="4146"/>
                    <a:pt x="3000" y="4128"/>
                    <a:pt x="3232" y="4128"/>
                  </a:cubicBezTo>
                  <a:cubicBezTo>
                    <a:pt x="3581" y="4128"/>
                    <a:pt x="3988" y="4169"/>
                    <a:pt x="4147" y="4169"/>
                  </a:cubicBezTo>
                  <a:cubicBezTo>
                    <a:pt x="4607" y="4138"/>
                    <a:pt x="5066" y="4034"/>
                    <a:pt x="5505" y="4034"/>
                  </a:cubicBezTo>
                  <a:cubicBezTo>
                    <a:pt x="5612" y="4034"/>
                    <a:pt x="5717" y="4040"/>
                    <a:pt x="5821" y="4055"/>
                  </a:cubicBezTo>
                  <a:cubicBezTo>
                    <a:pt x="7063" y="4227"/>
                    <a:pt x="7804" y="5900"/>
                    <a:pt x="9037" y="5900"/>
                  </a:cubicBezTo>
                  <a:cubicBezTo>
                    <a:pt x="9164" y="5900"/>
                    <a:pt x="9297" y="5882"/>
                    <a:pt x="9436" y="5843"/>
                  </a:cubicBezTo>
                  <a:cubicBezTo>
                    <a:pt x="10158" y="5653"/>
                    <a:pt x="10691" y="5082"/>
                    <a:pt x="11452" y="4968"/>
                  </a:cubicBezTo>
                  <a:cubicBezTo>
                    <a:pt x="11512" y="4961"/>
                    <a:pt x="11570" y="4958"/>
                    <a:pt x="11626" y="4958"/>
                  </a:cubicBezTo>
                  <a:cubicBezTo>
                    <a:pt x="12205" y="4958"/>
                    <a:pt x="12567" y="5299"/>
                    <a:pt x="13088" y="5577"/>
                  </a:cubicBezTo>
                  <a:cubicBezTo>
                    <a:pt x="13629" y="5901"/>
                    <a:pt x="14273" y="6226"/>
                    <a:pt x="14955" y="6226"/>
                  </a:cubicBezTo>
                  <a:cubicBezTo>
                    <a:pt x="14992" y="6226"/>
                    <a:pt x="15029" y="6225"/>
                    <a:pt x="15066" y="6223"/>
                  </a:cubicBezTo>
                  <a:cubicBezTo>
                    <a:pt x="15294" y="6223"/>
                    <a:pt x="17082" y="5462"/>
                    <a:pt x="16816" y="5120"/>
                  </a:cubicBezTo>
                  <a:lnTo>
                    <a:pt x="16816" y="5120"/>
                  </a:lnTo>
                  <a:cubicBezTo>
                    <a:pt x="17209" y="5578"/>
                    <a:pt x="17742" y="5783"/>
                    <a:pt x="18295" y="5783"/>
                  </a:cubicBezTo>
                  <a:cubicBezTo>
                    <a:pt x="18385" y="5783"/>
                    <a:pt x="18476" y="5777"/>
                    <a:pt x="18566" y="5767"/>
                  </a:cubicBezTo>
                  <a:cubicBezTo>
                    <a:pt x="18756" y="5767"/>
                    <a:pt x="20963" y="5158"/>
                    <a:pt x="20963" y="4930"/>
                  </a:cubicBezTo>
                  <a:cubicBezTo>
                    <a:pt x="21113" y="6608"/>
                    <a:pt x="22324" y="8403"/>
                    <a:pt x="23966" y="8403"/>
                  </a:cubicBezTo>
                  <a:cubicBezTo>
                    <a:pt x="24409" y="8403"/>
                    <a:pt x="24883" y="8272"/>
                    <a:pt x="25376" y="7973"/>
                  </a:cubicBezTo>
                  <a:lnTo>
                    <a:pt x="25376" y="7973"/>
                  </a:lnTo>
                  <a:cubicBezTo>
                    <a:pt x="25217" y="9280"/>
                    <a:pt x="26285" y="9859"/>
                    <a:pt x="27589" y="9859"/>
                  </a:cubicBezTo>
                  <a:cubicBezTo>
                    <a:pt x="29399" y="9859"/>
                    <a:pt x="31663" y="8743"/>
                    <a:pt x="31729" y="6908"/>
                  </a:cubicBezTo>
                  <a:cubicBezTo>
                    <a:pt x="32673" y="7478"/>
                    <a:pt x="33633" y="7831"/>
                    <a:pt x="34528" y="7831"/>
                  </a:cubicBezTo>
                  <a:cubicBezTo>
                    <a:pt x="35546" y="7831"/>
                    <a:pt x="36479" y="7375"/>
                    <a:pt x="37208" y="6261"/>
                  </a:cubicBezTo>
                  <a:cubicBezTo>
                    <a:pt x="37561" y="6952"/>
                    <a:pt x="38410" y="7265"/>
                    <a:pt x="39159" y="7265"/>
                  </a:cubicBezTo>
                  <a:cubicBezTo>
                    <a:pt x="40267" y="7265"/>
                    <a:pt x="41157" y="6582"/>
                    <a:pt x="39909" y="5424"/>
                  </a:cubicBezTo>
                  <a:cubicBezTo>
                    <a:pt x="39355" y="4895"/>
                    <a:pt x="38798" y="4717"/>
                    <a:pt x="38244" y="4717"/>
                  </a:cubicBezTo>
                  <a:cubicBezTo>
                    <a:pt x="37085" y="4717"/>
                    <a:pt x="35943" y="5500"/>
                    <a:pt x="34887" y="5500"/>
                  </a:cubicBezTo>
                  <a:cubicBezTo>
                    <a:pt x="33632" y="5500"/>
                    <a:pt x="33670" y="4892"/>
                    <a:pt x="32566" y="4283"/>
                  </a:cubicBezTo>
                  <a:cubicBezTo>
                    <a:pt x="32034" y="3979"/>
                    <a:pt x="31729" y="3865"/>
                    <a:pt x="31121" y="3865"/>
                  </a:cubicBezTo>
                  <a:cubicBezTo>
                    <a:pt x="30546" y="3865"/>
                    <a:pt x="29835" y="4441"/>
                    <a:pt x="29502" y="4441"/>
                  </a:cubicBezTo>
                  <a:cubicBezTo>
                    <a:pt x="29482" y="4441"/>
                    <a:pt x="29464" y="4439"/>
                    <a:pt x="29447" y="4435"/>
                  </a:cubicBezTo>
                  <a:cubicBezTo>
                    <a:pt x="28520" y="4404"/>
                    <a:pt x="26589" y="2015"/>
                    <a:pt x="25163" y="2015"/>
                  </a:cubicBezTo>
                  <a:cubicBezTo>
                    <a:pt x="24833" y="2015"/>
                    <a:pt x="24530" y="2142"/>
                    <a:pt x="24273" y="2457"/>
                  </a:cubicBezTo>
                  <a:cubicBezTo>
                    <a:pt x="23226" y="1338"/>
                    <a:pt x="22659" y="356"/>
                    <a:pt x="21043" y="356"/>
                  </a:cubicBezTo>
                  <a:cubicBezTo>
                    <a:pt x="20956" y="356"/>
                    <a:pt x="20866" y="359"/>
                    <a:pt x="20773" y="365"/>
                  </a:cubicBezTo>
                  <a:cubicBezTo>
                    <a:pt x="18985" y="441"/>
                    <a:pt x="17349" y="1506"/>
                    <a:pt x="16892" y="3332"/>
                  </a:cubicBezTo>
                  <a:cubicBezTo>
                    <a:pt x="16234" y="2180"/>
                    <a:pt x="14412" y="1042"/>
                    <a:pt x="12929" y="1042"/>
                  </a:cubicBezTo>
                  <a:cubicBezTo>
                    <a:pt x="12012" y="1042"/>
                    <a:pt x="11224" y="1476"/>
                    <a:pt x="10919" y="2609"/>
                  </a:cubicBezTo>
                  <a:cubicBezTo>
                    <a:pt x="10439" y="1775"/>
                    <a:pt x="9118" y="453"/>
                    <a:pt x="8108" y="453"/>
                  </a:cubicBezTo>
                  <a:cubicBezTo>
                    <a:pt x="7598" y="453"/>
                    <a:pt x="7167" y="790"/>
                    <a:pt x="6963" y="1696"/>
                  </a:cubicBezTo>
                  <a:cubicBezTo>
                    <a:pt x="7168" y="444"/>
                    <a:pt x="6587" y="1"/>
                    <a:pt x="5800" y="1"/>
                  </a:cubicBezTo>
                  <a:close/>
                </a:path>
              </a:pathLst>
            </a:custGeom>
            <a:solidFill>
              <a:srgbClr val="A5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1"/>
            <p:cNvSpPr/>
            <p:nvPr/>
          </p:nvSpPr>
          <p:spPr>
            <a:xfrm>
              <a:off x="4656000" y="1544475"/>
              <a:ext cx="958725" cy="492125"/>
            </a:xfrm>
            <a:custGeom>
              <a:avLst/>
              <a:gdLst/>
              <a:ahLst/>
              <a:cxnLst/>
              <a:rect l="l" t="t" r="r" b="b"/>
              <a:pathLst>
                <a:path w="38349" h="19685" extrusionOk="0">
                  <a:moveTo>
                    <a:pt x="7647" y="1"/>
                  </a:moveTo>
                  <a:lnTo>
                    <a:pt x="7647" y="1"/>
                  </a:lnTo>
                  <a:cubicBezTo>
                    <a:pt x="7077" y="533"/>
                    <a:pt x="6468" y="1104"/>
                    <a:pt x="5897" y="1713"/>
                  </a:cubicBezTo>
                  <a:cubicBezTo>
                    <a:pt x="5517" y="2055"/>
                    <a:pt x="5136" y="2435"/>
                    <a:pt x="4756" y="2778"/>
                  </a:cubicBezTo>
                  <a:lnTo>
                    <a:pt x="4528" y="3006"/>
                  </a:lnTo>
                  <a:cubicBezTo>
                    <a:pt x="4528" y="3082"/>
                    <a:pt x="4490" y="3082"/>
                    <a:pt x="4490" y="3082"/>
                  </a:cubicBezTo>
                  <a:cubicBezTo>
                    <a:pt x="3653" y="3881"/>
                    <a:pt x="2968" y="4718"/>
                    <a:pt x="2435" y="5745"/>
                  </a:cubicBezTo>
                  <a:cubicBezTo>
                    <a:pt x="2321" y="5974"/>
                    <a:pt x="2207" y="6202"/>
                    <a:pt x="2093" y="6430"/>
                  </a:cubicBezTo>
                  <a:cubicBezTo>
                    <a:pt x="1256" y="8446"/>
                    <a:pt x="0" y="10044"/>
                    <a:pt x="419" y="12289"/>
                  </a:cubicBezTo>
                  <a:cubicBezTo>
                    <a:pt x="761" y="14153"/>
                    <a:pt x="1903" y="15523"/>
                    <a:pt x="3653" y="16207"/>
                  </a:cubicBezTo>
                  <a:cubicBezTo>
                    <a:pt x="5288" y="16816"/>
                    <a:pt x="6810" y="17349"/>
                    <a:pt x="8332" y="17843"/>
                  </a:cubicBezTo>
                  <a:lnTo>
                    <a:pt x="9702" y="18300"/>
                  </a:lnTo>
                  <a:cubicBezTo>
                    <a:pt x="10272" y="18452"/>
                    <a:pt x="10843" y="18604"/>
                    <a:pt x="11452" y="18756"/>
                  </a:cubicBezTo>
                  <a:cubicBezTo>
                    <a:pt x="11832" y="18870"/>
                    <a:pt x="12213" y="18985"/>
                    <a:pt x="12593" y="19099"/>
                  </a:cubicBezTo>
                  <a:cubicBezTo>
                    <a:pt x="12897" y="19137"/>
                    <a:pt x="13164" y="19251"/>
                    <a:pt x="13468" y="19289"/>
                  </a:cubicBezTo>
                  <a:cubicBezTo>
                    <a:pt x="13886" y="19403"/>
                    <a:pt x="14267" y="19441"/>
                    <a:pt x="14647" y="19441"/>
                  </a:cubicBezTo>
                  <a:cubicBezTo>
                    <a:pt x="15339" y="19441"/>
                    <a:pt x="16031" y="19361"/>
                    <a:pt x="16737" y="19361"/>
                  </a:cubicBezTo>
                  <a:cubicBezTo>
                    <a:pt x="17002" y="19361"/>
                    <a:pt x="17269" y="19372"/>
                    <a:pt x="17539" y="19403"/>
                  </a:cubicBezTo>
                  <a:cubicBezTo>
                    <a:pt x="18424" y="19501"/>
                    <a:pt x="19168" y="19685"/>
                    <a:pt x="19990" y="19685"/>
                  </a:cubicBezTo>
                  <a:cubicBezTo>
                    <a:pt x="20122" y="19685"/>
                    <a:pt x="20255" y="19680"/>
                    <a:pt x="20392" y="19669"/>
                  </a:cubicBezTo>
                  <a:cubicBezTo>
                    <a:pt x="22104" y="19441"/>
                    <a:pt x="23930" y="19555"/>
                    <a:pt x="25604" y="19251"/>
                  </a:cubicBezTo>
                  <a:cubicBezTo>
                    <a:pt x="26023" y="19175"/>
                    <a:pt x="26441" y="19061"/>
                    <a:pt x="26860" y="18870"/>
                  </a:cubicBezTo>
                  <a:cubicBezTo>
                    <a:pt x="27164" y="18756"/>
                    <a:pt x="27392" y="18604"/>
                    <a:pt x="27620" y="18528"/>
                  </a:cubicBezTo>
                  <a:cubicBezTo>
                    <a:pt x="28153" y="18224"/>
                    <a:pt x="28724" y="17995"/>
                    <a:pt x="29294" y="17881"/>
                  </a:cubicBezTo>
                  <a:cubicBezTo>
                    <a:pt x="29599" y="17767"/>
                    <a:pt x="29903" y="17729"/>
                    <a:pt x="30245" y="17615"/>
                  </a:cubicBezTo>
                  <a:cubicBezTo>
                    <a:pt x="30626" y="17539"/>
                    <a:pt x="31044" y="17425"/>
                    <a:pt x="31425" y="17349"/>
                  </a:cubicBezTo>
                  <a:cubicBezTo>
                    <a:pt x="33517" y="16816"/>
                    <a:pt x="35572" y="16093"/>
                    <a:pt x="36903" y="14191"/>
                  </a:cubicBezTo>
                  <a:cubicBezTo>
                    <a:pt x="36903" y="14153"/>
                    <a:pt x="36941" y="14153"/>
                    <a:pt x="36941" y="14115"/>
                  </a:cubicBezTo>
                  <a:cubicBezTo>
                    <a:pt x="38349" y="12023"/>
                    <a:pt x="37778" y="9321"/>
                    <a:pt x="36865" y="7267"/>
                  </a:cubicBezTo>
                  <a:cubicBezTo>
                    <a:pt x="36751" y="7115"/>
                    <a:pt x="36713" y="7039"/>
                    <a:pt x="36675" y="6925"/>
                  </a:cubicBezTo>
                  <a:lnTo>
                    <a:pt x="36675" y="6925"/>
                  </a:lnTo>
                  <a:cubicBezTo>
                    <a:pt x="36713" y="7647"/>
                    <a:pt x="36561" y="8218"/>
                    <a:pt x="36142" y="8561"/>
                  </a:cubicBezTo>
                  <a:cubicBezTo>
                    <a:pt x="35836" y="8779"/>
                    <a:pt x="35471" y="8872"/>
                    <a:pt x="35089" y="8872"/>
                  </a:cubicBezTo>
                  <a:cubicBezTo>
                    <a:pt x="34141" y="8872"/>
                    <a:pt x="33092" y="8298"/>
                    <a:pt x="32604" y="7647"/>
                  </a:cubicBezTo>
                  <a:cubicBezTo>
                    <a:pt x="32126" y="6949"/>
                    <a:pt x="30973" y="2839"/>
                    <a:pt x="29832" y="2839"/>
                  </a:cubicBezTo>
                  <a:cubicBezTo>
                    <a:pt x="29792" y="2839"/>
                    <a:pt x="29752" y="2844"/>
                    <a:pt x="29713" y="2854"/>
                  </a:cubicBezTo>
                  <a:cubicBezTo>
                    <a:pt x="28572" y="3082"/>
                    <a:pt x="30892" y="6544"/>
                    <a:pt x="31197" y="7077"/>
                  </a:cubicBezTo>
                  <a:cubicBezTo>
                    <a:pt x="31843" y="8256"/>
                    <a:pt x="32566" y="9588"/>
                    <a:pt x="32528" y="10957"/>
                  </a:cubicBezTo>
                  <a:cubicBezTo>
                    <a:pt x="32507" y="11825"/>
                    <a:pt x="32330" y="12143"/>
                    <a:pt x="32020" y="12143"/>
                  </a:cubicBezTo>
                  <a:cubicBezTo>
                    <a:pt x="31758" y="12143"/>
                    <a:pt x="31403" y="11917"/>
                    <a:pt x="30968" y="11604"/>
                  </a:cubicBezTo>
                  <a:cubicBezTo>
                    <a:pt x="30578" y="11322"/>
                    <a:pt x="30460" y="11065"/>
                    <a:pt x="30352" y="11065"/>
                  </a:cubicBezTo>
                  <a:cubicBezTo>
                    <a:pt x="30272" y="11065"/>
                    <a:pt x="30197" y="11211"/>
                    <a:pt x="30017" y="11604"/>
                  </a:cubicBezTo>
                  <a:cubicBezTo>
                    <a:pt x="29713" y="12175"/>
                    <a:pt x="30093" y="13126"/>
                    <a:pt x="29523" y="13582"/>
                  </a:cubicBezTo>
                  <a:cubicBezTo>
                    <a:pt x="29289" y="13768"/>
                    <a:pt x="29064" y="13851"/>
                    <a:pt x="28848" y="13851"/>
                  </a:cubicBezTo>
                  <a:cubicBezTo>
                    <a:pt x="27344" y="13851"/>
                    <a:pt x="26313" y="9825"/>
                    <a:pt x="26213" y="8827"/>
                  </a:cubicBezTo>
                  <a:lnTo>
                    <a:pt x="26213" y="8827"/>
                  </a:lnTo>
                  <a:cubicBezTo>
                    <a:pt x="25376" y="9321"/>
                    <a:pt x="26213" y="10919"/>
                    <a:pt x="26327" y="11528"/>
                  </a:cubicBezTo>
                  <a:cubicBezTo>
                    <a:pt x="26593" y="12555"/>
                    <a:pt x="26974" y="13735"/>
                    <a:pt x="26479" y="14724"/>
                  </a:cubicBezTo>
                  <a:cubicBezTo>
                    <a:pt x="26218" y="15274"/>
                    <a:pt x="25472" y="15516"/>
                    <a:pt x="24812" y="15516"/>
                  </a:cubicBezTo>
                  <a:cubicBezTo>
                    <a:pt x="24605" y="15516"/>
                    <a:pt x="24407" y="15492"/>
                    <a:pt x="24234" y="15446"/>
                  </a:cubicBezTo>
                  <a:cubicBezTo>
                    <a:pt x="23868" y="15313"/>
                    <a:pt x="23530" y="14683"/>
                    <a:pt x="23145" y="14683"/>
                  </a:cubicBezTo>
                  <a:cubicBezTo>
                    <a:pt x="23091" y="14683"/>
                    <a:pt x="23035" y="14695"/>
                    <a:pt x="22979" y="14724"/>
                  </a:cubicBezTo>
                  <a:cubicBezTo>
                    <a:pt x="22463" y="14999"/>
                    <a:pt x="22600" y="16609"/>
                    <a:pt x="21902" y="16609"/>
                  </a:cubicBezTo>
                  <a:cubicBezTo>
                    <a:pt x="21827" y="16609"/>
                    <a:pt x="21743" y="16590"/>
                    <a:pt x="21647" y="16550"/>
                  </a:cubicBezTo>
                  <a:cubicBezTo>
                    <a:pt x="21191" y="16360"/>
                    <a:pt x="21001" y="15637"/>
                    <a:pt x="20887" y="15256"/>
                  </a:cubicBezTo>
                  <a:cubicBezTo>
                    <a:pt x="20430" y="14191"/>
                    <a:pt x="20164" y="13126"/>
                    <a:pt x="19974" y="11984"/>
                  </a:cubicBezTo>
                  <a:cubicBezTo>
                    <a:pt x="19783" y="10843"/>
                    <a:pt x="20925" y="5327"/>
                    <a:pt x="19593" y="4832"/>
                  </a:cubicBezTo>
                  <a:cubicBezTo>
                    <a:pt x="19557" y="4820"/>
                    <a:pt x="19522" y="4814"/>
                    <a:pt x="19487" y="4814"/>
                  </a:cubicBezTo>
                  <a:cubicBezTo>
                    <a:pt x="18209" y="4814"/>
                    <a:pt x="17952" y="12815"/>
                    <a:pt x="17767" y="13963"/>
                  </a:cubicBezTo>
                  <a:cubicBezTo>
                    <a:pt x="17661" y="14812"/>
                    <a:pt x="17357" y="16581"/>
                    <a:pt x="16276" y="16581"/>
                  </a:cubicBezTo>
                  <a:cubicBezTo>
                    <a:pt x="16194" y="16581"/>
                    <a:pt x="16108" y="16571"/>
                    <a:pt x="16017" y="16550"/>
                  </a:cubicBezTo>
                  <a:cubicBezTo>
                    <a:pt x="15598" y="16436"/>
                    <a:pt x="15408" y="15637"/>
                    <a:pt x="14990" y="15523"/>
                  </a:cubicBezTo>
                  <a:cubicBezTo>
                    <a:pt x="14967" y="15517"/>
                    <a:pt x="14943" y="15515"/>
                    <a:pt x="14918" y="15515"/>
                  </a:cubicBezTo>
                  <a:cubicBezTo>
                    <a:pt x="14623" y="15515"/>
                    <a:pt x="14224" y="15854"/>
                    <a:pt x="13961" y="15854"/>
                  </a:cubicBezTo>
                  <a:cubicBezTo>
                    <a:pt x="13920" y="15854"/>
                    <a:pt x="13882" y="15846"/>
                    <a:pt x="13848" y="15827"/>
                  </a:cubicBezTo>
                  <a:cubicBezTo>
                    <a:pt x="13126" y="15408"/>
                    <a:pt x="13848" y="12783"/>
                    <a:pt x="14039" y="12061"/>
                  </a:cubicBezTo>
                  <a:cubicBezTo>
                    <a:pt x="14495" y="10349"/>
                    <a:pt x="15066" y="8789"/>
                    <a:pt x="14990" y="6963"/>
                  </a:cubicBezTo>
                  <a:lnTo>
                    <a:pt x="14990" y="6963"/>
                  </a:lnTo>
                  <a:cubicBezTo>
                    <a:pt x="13278" y="7647"/>
                    <a:pt x="14153" y="12023"/>
                    <a:pt x="12783" y="12936"/>
                  </a:cubicBezTo>
                  <a:cubicBezTo>
                    <a:pt x="12736" y="14157"/>
                    <a:pt x="11819" y="15291"/>
                    <a:pt x="11205" y="15291"/>
                  </a:cubicBezTo>
                  <a:cubicBezTo>
                    <a:pt x="10824" y="15291"/>
                    <a:pt x="10560" y="14855"/>
                    <a:pt x="10691" y="13735"/>
                  </a:cubicBezTo>
                  <a:cubicBezTo>
                    <a:pt x="10843" y="12441"/>
                    <a:pt x="12593" y="10577"/>
                    <a:pt x="11946" y="9397"/>
                  </a:cubicBezTo>
                  <a:lnTo>
                    <a:pt x="11946" y="9397"/>
                  </a:lnTo>
                  <a:cubicBezTo>
                    <a:pt x="10881" y="10158"/>
                    <a:pt x="9854" y="13773"/>
                    <a:pt x="8750" y="13925"/>
                  </a:cubicBezTo>
                  <a:cubicBezTo>
                    <a:pt x="8750" y="13735"/>
                    <a:pt x="8636" y="13544"/>
                    <a:pt x="8598" y="13354"/>
                  </a:cubicBezTo>
                  <a:cubicBezTo>
                    <a:pt x="8455" y="13583"/>
                    <a:pt x="8343" y="13673"/>
                    <a:pt x="8257" y="13673"/>
                  </a:cubicBezTo>
                  <a:cubicBezTo>
                    <a:pt x="7999" y="13673"/>
                    <a:pt x="7971" y="12869"/>
                    <a:pt x="8028" y="12555"/>
                  </a:cubicBezTo>
                  <a:cubicBezTo>
                    <a:pt x="8142" y="12175"/>
                    <a:pt x="8256" y="11604"/>
                    <a:pt x="7952" y="11300"/>
                  </a:cubicBezTo>
                  <a:cubicBezTo>
                    <a:pt x="7857" y="11225"/>
                    <a:pt x="7765" y="11193"/>
                    <a:pt x="7674" y="11193"/>
                  </a:cubicBezTo>
                  <a:cubicBezTo>
                    <a:pt x="7067" y="11193"/>
                    <a:pt x="6521" y="12631"/>
                    <a:pt x="5859" y="12631"/>
                  </a:cubicBezTo>
                  <a:cubicBezTo>
                    <a:pt x="5745" y="10691"/>
                    <a:pt x="6202" y="8637"/>
                    <a:pt x="6848" y="6849"/>
                  </a:cubicBezTo>
                  <a:cubicBezTo>
                    <a:pt x="7343" y="5517"/>
                    <a:pt x="8294" y="4604"/>
                    <a:pt x="9245" y="3615"/>
                  </a:cubicBezTo>
                  <a:cubicBezTo>
                    <a:pt x="9359" y="3463"/>
                    <a:pt x="11337" y="1446"/>
                    <a:pt x="10501" y="1332"/>
                  </a:cubicBezTo>
                  <a:cubicBezTo>
                    <a:pt x="10426" y="1312"/>
                    <a:pt x="10349" y="1302"/>
                    <a:pt x="10270" y="1302"/>
                  </a:cubicBezTo>
                  <a:cubicBezTo>
                    <a:pt x="9902" y="1302"/>
                    <a:pt x="9502" y="1507"/>
                    <a:pt x="9283" y="1789"/>
                  </a:cubicBezTo>
                  <a:cubicBezTo>
                    <a:pt x="8903" y="2169"/>
                    <a:pt x="8598" y="2664"/>
                    <a:pt x="8256" y="3120"/>
                  </a:cubicBezTo>
                  <a:cubicBezTo>
                    <a:pt x="7799" y="3805"/>
                    <a:pt x="7419" y="4490"/>
                    <a:pt x="6924" y="5175"/>
                  </a:cubicBezTo>
                  <a:cubicBezTo>
                    <a:pt x="6354" y="6012"/>
                    <a:pt x="5250" y="9626"/>
                    <a:pt x="4375" y="9740"/>
                  </a:cubicBezTo>
                  <a:cubicBezTo>
                    <a:pt x="4185" y="8484"/>
                    <a:pt x="5250" y="7419"/>
                    <a:pt x="4908" y="6088"/>
                  </a:cubicBezTo>
                  <a:lnTo>
                    <a:pt x="4908" y="6088"/>
                  </a:lnTo>
                  <a:cubicBezTo>
                    <a:pt x="4240" y="6533"/>
                    <a:pt x="3680" y="7993"/>
                    <a:pt x="2876" y="7993"/>
                  </a:cubicBezTo>
                  <a:cubicBezTo>
                    <a:pt x="2856" y="7993"/>
                    <a:pt x="2836" y="7992"/>
                    <a:pt x="2816" y="7990"/>
                  </a:cubicBezTo>
                  <a:cubicBezTo>
                    <a:pt x="2625" y="6202"/>
                    <a:pt x="4375" y="4223"/>
                    <a:pt x="5365" y="2968"/>
                  </a:cubicBezTo>
                  <a:cubicBezTo>
                    <a:pt x="5897" y="2283"/>
                    <a:pt x="7077" y="1066"/>
                    <a:pt x="7647" y="1"/>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1"/>
            <p:cNvSpPr/>
            <p:nvPr/>
          </p:nvSpPr>
          <p:spPr>
            <a:xfrm>
              <a:off x="4779550" y="1504200"/>
              <a:ext cx="683950" cy="669650"/>
            </a:xfrm>
            <a:custGeom>
              <a:avLst/>
              <a:gdLst/>
              <a:ahLst/>
              <a:cxnLst/>
              <a:rect l="l" t="t" r="r" b="b"/>
              <a:pathLst>
                <a:path w="27358" h="26786" extrusionOk="0">
                  <a:moveTo>
                    <a:pt x="14763" y="0"/>
                  </a:moveTo>
                  <a:cubicBezTo>
                    <a:pt x="14678" y="0"/>
                    <a:pt x="14590" y="17"/>
                    <a:pt x="14499" y="52"/>
                  </a:cubicBezTo>
                  <a:cubicBezTo>
                    <a:pt x="13776" y="356"/>
                    <a:pt x="13624" y="1497"/>
                    <a:pt x="13472" y="2068"/>
                  </a:cubicBezTo>
                  <a:cubicBezTo>
                    <a:pt x="13129" y="3362"/>
                    <a:pt x="12901" y="4617"/>
                    <a:pt x="12749" y="5949"/>
                  </a:cubicBezTo>
                  <a:cubicBezTo>
                    <a:pt x="12521" y="7965"/>
                    <a:pt x="12254" y="10019"/>
                    <a:pt x="12178" y="11998"/>
                  </a:cubicBezTo>
                  <a:cubicBezTo>
                    <a:pt x="12140" y="13063"/>
                    <a:pt x="12178" y="14280"/>
                    <a:pt x="11760" y="15307"/>
                  </a:cubicBezTo>
                  <a:cubicBezTo>
                    <a:pt x="11424" y="15997"/>
                    <a:pt x="11180" y="16111"/>
                    <a:pt x="10844" y="16111"/>
                  </a:cubicBezTo>
                  <a:cubicBezTo>
                    <a:pt x="10677" y="16111"/>
                    <a:pt x="10487" y="16083"/>
                    <a:pt x="10251" y="16083"/>
                  </a:cubicBezTo>
                  <a:cubicBezTo>
                    <a:pt x="9993" y="16083"/>
                    <a:pt x="9682" y="16117"/>
                    <a:pt x="9287" y="16259"/>
                  </a:cubicBezTo>
                  <a:cubicBezTo>
                    <a:pt x="8211" y="16628"/>
                    <a:pt x="8104" y="16872"/>
                    <a:pt x="7259" y="16872"/>
                  </a:cubicBezTo>
                  <a:cubicBezTo>
                    <a:pt x="7058" y="16872"/>
                    <a:pt x="6816" y="16858"/>
                    <a:pt x="6510" y="16829"/>
                  </a:cubicBezTo>
                  <a:cubicBezTo>
                    <a:pt x="6267" y="16798"/>
                    <a:pt x="6005" y="16782"/>
                    <a:pt x="5730" y="16782"/>
                  </a:cubicBezTo>
                  <a:cubicBezTo>
                    <a:pt x="3328" y="16782"/>
                    <a:pt x="0" y="17974"/>
                    <a:pt x="1298" y="20329"/>
                  </a:cubicBezTo>
                  <a:cubicBezTo>
                    <a:pt x="1868" y="21433"/>
                    <a:pt x="3352" y="21204"/>
                    <a:pt x="4227" y="21965"/>
                  </a:cubicBezTo>
                  <a:cubicBezTo>
                    <a:pt x="5102" y="22612"/>
                    <a:pt x="5140" y="23791"/>
                    <a:pt x="5901" y="24590"/>
                  </a:cubicBezTo>
                  <a:cubicBezTo>
                    <a:pt x="6839" y="25629"/>
                    <a:pt x="8280" y="26019"/>
                    <a:pt x="9754" y="26019"/>
                  </a:cubicBezTo>
                  <a:cubicBezTo>
                    <a:pt x="9953" y="26019"/>
                    <a:pt x="10153" y="26011"/>
                    <a:pt x="10352" y="25998"/>
                  </a:cubicBezTo>
                  <a:cubicBezTo>
                    <a:pt x="11463" y="25874"/>
                    <a:pt x="12349" y="25326"/>
                    <a:pt x="13273" y="25326"/>
                  </a:cubicBezTo>
                  <a:cubicBezTo>
                    <a:pt x="13488" y="25326"/>
                    <a:pt x="13705" y="25355"/>
                    <a:pt x="13928" y="25427"/>
                  </a:cubicBezTo>
                  <a:cubicBezTo>
                    <a:pt x="15108" y="25808"/>
                    <a:pt x="15907" y="26569"/>
                    <a:pt x="17276" y="26759"/>
                  </a:cubicBezTo>
                  <a:cubicBezTo>
                    <a:pt x="17444" y="26777"/>
                    <a:pt x="17604" y="26785"/>
                    <a:pt x="17757" y="26785"/>
                  </a:cubicBezTo>
                  <a:cubicBezTo>
                    <a:pt x="19231" y="26785"/>
                    <a:pt x="20050" y="25999"/>
                    <a:pt x="21119" y="25275"/>
                  </a:cubicBezTo>
                  <a:cubicBezTo>
                    <a:pt x="22260" y="24476"/>
                    <a:pt x="22831" y="24933"/>
                    <a:pt x="24124" y="24628"/>
                  </a:cubicBezTo>
                  <a:cubicBezTo>
                    <a:pt x="25227" y="24362"/>
                    <a:pt x="26597" y="23030"/>
                    <a:pt x="27015" y="22270"/>
                  </a:cubicBezTo>
                  <a:cubicBezTo>
                    <a:pt x="27358" y="21395"/>
                    <a:pt x="27206" y="20672"/>
                    <a:pt x="26255" y="20101"/>
                  </a:cubicBezTo>
                  <a:cubicBezTo>
                    <a:pt x="25037" y="19378"/>
                    <a:pt x="24847" y="19530"/>
                    <a:pt x="24276" y="18427"/>
                  </a:cubicBezTo>
                  <a:cubicBezTo>
                    <a:pt x="23630" y="17210"/>
                    <a:pt x="22412" y="17096"/>
                    <a:pt x="21043" y="16715"/>
                  </a:cubicBezTo>
                  <a:cubicBezTo>
                    <a:pt x="19216" y="16259"/>
                    <a:pt x="18798" y="15802"/>
                    <a:pt x="18417" y="14394"/>
                  </a:cubicBezTo>
                  <a:cubicBezTo>
                    <a:pt x="17809" y="12036"/>
                    <a:pt x="17314" y="9677"/>
                    <a:pt x="17086" y="7280"/>
                  </a:cubicBezTo>
                  <a:cubicBezTo>
                    <a:pt x="16972" y="6329"/>
                    <a:pt x="16744" y="5378"/>
                    <a:pt x="16705" y="4427"/>
                  </a:cubicBezTo>
                  <a:cubicBezTo>
                    <a:pt x="16634" y="3856"/>
                    <a:pt x="16060" y="0"/>
                    <a:pt x="14763" y="0"/>
                  </a:cubicBezTo>
                  <a:close/>
                </a:path>
              </a:pathLst>
            </a:custGeom>
            <a:solidFill>
              <a:srgbClr val="E05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1"/>
            <p:cNvSpPr/>
            <p:nvPr/>
          </p:nvSpPr>
          <p:spPr>
            <a:xfrm>
              <a:off x="4823400" y="1624375"/>
              <a:ext cx="610625" cy="526925"/>
            </a:xfrm>
            <a:custGeom>
              <a:avLst/>
              <a:gdLst/>
              <a:ahLst/>
              <a:cxnLst/>
              <a:rect l="l" t="t" r="r" b="b"/>
              <a:pathLst>
                <a:path w="24425" h="21077" extrusionOk="0">
                  <a:moveTo>
                    <a:pt x="13011" y="0"/>
                  </a:moveTo>
                  <a:cubicBezTo>
                    <a:pt x="12098" y="76"/>
                    <a:pt x="11984" y="951"/>
                    <a:pt x="11984" y="1522"/>
                  </a:cubicBezTo>
                  <a:cubicBezTo>
                    <a:pt x="11946" y="2778"/>
                    <a:pt x="11680" y="4071"/>
                    <a:pt x="11527" y="5288"/>
                  </a:cubicBezTo>
                  <a:cubicBezTo>
                    <a:pt x="11413" y="5973"/>
                    <a:pt x="11375" y="6620"/>
                    <a:pt x="11337" y="7305"/>
                  </a:cubicBezTo>
                  <a:cubicBezTo>
                    <a:pt x="11299" y="7495"/>
                    <a:pt x="11299" y="7723"/>
                    <a:pt x="11299" y="7952"/>
                  </a:cubicBezTo>
                  <a:cubicBezTo>
                    <a:pt x="11299" y="8865"/>
                    <a:pt x="11223" y="9930"/>
                    <a:pt x="10805" y="10805"/>
                  </a:cubicBezTo>
                  <a:cubicBezTo>
                    <a:pt x="10614" y="11299"/>
                    <a:pt x="10196" y="12212"/>
                    <a:pt x="8902" y="12212"/>
                  </a:cubicBezTo>
                  <a:lnTo>
                    <a:pt x="8332" y="12212"/>
                  </a:lnTo>
                  <a:cubicBezTo>
                    <a:pt x="8218" y="12212"/>
                    <a:pt x="8065" y="12212"/>
                    <a:pt x="7799" y="12289"/>
                  </a:cubicBezTo>
                  <a:cubicBezTo>
                    <a:pt x="7533" y="12403"/>
                    <a:pt x="7267" y="12479"/>
                    <a:pt x="7114" y="12593"/>
                  </a:cubicBezTo>
                  <a:cubicBezTo>
                    <a:pt x="6658" y="12783"/>
                    <a:pt x="6239" y="12973"/>
                    <a:pt x="5478" y="12973"/>
                  </a:cubicBezTo>
                  <a:cubicBezTo>
                    <a:pt x="5212" y="12973"/>
                    <a:pt x="4870" y="12897"/>
                    <a:pt x="4489" y="12859"/>
                  </a:cubicBezTo>
                  <a:cubicBezTo>
                    <a:pt x="4337" y="12821"/>
                    <a:pt x="4109" y="12821"/>
                    <a:pt x="3919" y="12821"/>
                  </a:cubicBezTo>
                  <a:cubicBezTo>
                    <a:pt x="2663" y="12821"/>
                    <a:pt x="1027" y="13202"/>
                    <a:pt x="381" y="13962"/>
                  </a:cubicBezTo>
                  <a:cubicBezTo>
                    <a:pt x="190" y="14153"/>
                    <a:pt x="0" y="14533"/>
                    <a:pt x="343" y="15142"/>
                  </a:cubicBezTo>
                  <a:cubicBezTo>
                    <a:pt x="495" y="15446"/>
                    <a:pt x="723" y="15522"/>
                    <a:pt x="1408" y="15713"/>
                  </a:cubicBezTo>
                  <a:cubicBezTo>
                    <a:pt x="1902" y="15865"/>
                    <a:pt x="2587" y="16055"/>
                    <a:pt x="3120" y="16473"/>
                  </a:cubicBezTo>
                  <a:cubicBezTo>
                    <a:pt x="3766" y="17006"/>
                    <a:pt x="4071" y="17653"/>
                    <a:pt x="4299" y="18223"/>
                  </a:cubicBezTo>
                  <a:cubicBezTo>
                    <a:pt x="4489" y="18642"/>
                    <a:pt x="4641" y="19022"/>
                    <a:pt x="4870" y="19289"/>
                  </a:cubicBezTo>
                  <a:cubicBezTo>
                    <a:pt x="5669" y="20164"/>
                    <a:pt x="6924" y="20354"/>
                    <a:pt x="7761" y="20354"/>
                  </a:cubicBezTo>
                  <a:cubicBezTo>
                    <a:pt x="7951" y="20354"/>
                    <a:pt x="8180" y="20316"/>
                    <a:pt x="8370" y="20316"/>
                  </a:cubicBezTo>
                  <a:cubicBezTo>
                    <a:pt x="8712" y="20278"/>
                    <a:pt x="9093" y="20202"/>
                    <a:pt x="9511" y="20050"/>
                  </a:cubicBezTo>
                  <a:cubicBezTo>
                    <a:pt x="10044" y="19859"/>
                    <a:pt x="10652" y="19669"/>
                    <a:pt x="11375" y="19669"/>
                  </a:cubicBezTo>
                  <a:cubicBezTo>
                    <a:pt x="11756" y="19669"/>
                    <a:pt x="12098" y="19707"/>
                    <a:pt x="12403" y="19783"/>
                  </a:cubicBezTo>
                  <a:cubicBezTo>
                    <a:pt x="13011" y="20011"/>
                    <a:pt x="13468" y="20240"/>
                    <a:pt x="13886" y="20468"/>
                  </a:cubicBezTo>
                  <a:cubicBezTo>
                    <a:pt x="14419" y="20772"/>
                    <a:pt x="14913" y="21039"/>
                    <a:pt x="15484" y="21077"/>
                  </a:cubicBezTo>
                  <a:lnTo>
                    <a:pt x="15865" y="21077"/>
                  </a:lnTo>
                  <a:cubicBezTo>
                    <a:pt x="16702" y="21077"/>
                    <a:pt x="17196" y="20734"/>
                    <a:pt x="18033" y="20050"/>
                  </a:cubicBezTo>
                  <a:cubicBezTo>
                    <a:pt x="18185" y="19935"/>
                    <a:pt x="18375" y="19783"/>
                    <a:pt x="18528" y="19707"/>
                  </a:cubicBezTo>
                  <a:cubicBezTo>
                    <a:pt x="19517" y="19060"/>
                    <a:pt x="20278" y="18984"/>
                    <a:pt x="20924" y="18984"/>
                  </a:cubicBezTo>
                  <a:cubicBezTo>
                    <a:pt x="21229" y="18984"/>
                    <a:pt x="21495" y="18984"/>
                    <a:pt x="21876" y="18908"/>
                  </a:cubicBezTo>
                  <a:cubicBezTo>
                    <a:pt x="22560" y="18756"/>
                    <a:pt x="23740" y="17729"/>
                    <a:pt x="24120" y="17044"/>
                  </a:cubicBezTo>
                  <a:cubicBezTo>
                    <a:pt x="24424" y="16588"/>
                    <a:pt x="24310" y="16283"/>
                    <a:pt x="23778" y="15941"/>
                  </a:cubicBezTo>
                  <a:cubicBezTo>
                    <a:pt x="23511" y="15789"/>
                    <a:pt x="23283" y="15674"/>
                    <a:pt x="23093" y="15560"/>
                  </a:cubicBezTo>
                  <a:cubicBezTo>
                    <a:pt x="22332" y="15180"/>
                    <a:pt x="21952" y="14914"/>
                    <a:pt x="21457" y="13886"/>
                  </a:cubicBezTo>
                  <a:cubicBezTo>
                    <a:pt x="21115" y="13278"/>
                    <a:pt x="20696" y="13202"/>
                    <a:pt x="19555" y="12897"/>
                  </a:cubicBezTo>
                  <a:cubicBezTo>
                    <a:pt x="19327" y="12859"/>
                    <a:pt x="19098" y="12745"/>
                    <a:pt x="18832" y="12707"/>
                  </a:cubicBezTo>
                  <a:cubicBezTo>
                    <a:pt x="16702" y="12136"/>
                    <a:pt x="15979" y="11490"/>
                    <a:pt x="15522" y="9702"/>
                  </a:cubicBezTo>
                  <a:cubicBezTo>
                    <a:pt x="14990" y="7571"/>
                    <a:pt x="14609" y="5441"/>
                    <a:pt x="14267" y="3310"/>
                  </a:cubicBezTo>
                  <a:cubicBezTo>
                    <a:pt x="14153" y="2549"/>
                    <a:pt x="13886" y="1826"/>
                    <a:pt x="13810" y="1066"/>
                  </a:cubicBezTo>
                  <a:cubicBezTo>
                    <a:pt x="13772" y="647"/>
                    <a:pt x="13658" y="0"/>
                    <a:pt x="13011" y="0"/>
                  </a:cubicBezTo>
                  <a:close/>
                </a:path>
              </a:pathLst>
            </a:custGeom>
            <a:solidFill>
              <a:srgbClr val="EF8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4873200" y="1875450"/>
              <a:ext cx="511200" cy="230850"/>
            </a:xfrm>
            <a:custGeom>
              <a:avLst/>
              <a:gdLst/>
              <a:ahLst/>
              <a:cxnLst/>
              <a:rect l="l" t="t" r="r" b="b"/>
              <a:pathLst>
                <a:path w="20448" h="9234" extrusionOk="0">
                  <a:moveTo>
                    <a:pt x="11324" y="1"/>
                  </a:moveTo>
                  <a:cubicBezTo>
                    <a:pt x="9688" y="1"/>
                    <a:pt x="9003" y="1827"/>
                    <a:pt x="9041" y="2968"/>
                  </a:cubicBezTo>
                  <a:cubicBezTo>
                    <a:pt x="8941" y="2961"/>
                    <a:pt x="8843" y="2957"/>
                    <a:pt x="8750" y="2957"/>
                  </a:cubicBezTo>
                  <a:cubicBezTo>
                    <a:pt x="8346" y="2957"/>
                    <a:pt x="8016" y="3040"/>
                    <a:pt x="7862" y="3349"/>
                  </a:cubicBezTo>
                  <a:cubicBezTo>
                    <a:pt x="7256" y="3179"/>
                    <a:pt x="6913" y="3041"/>
                    <a:pt x="6469" y="3041"/>
                  </a:cubicBezTo>
                  <a:cubicBezTo>
                    <a:pt x="6215" y="3041"/>
                    <a:pt x="5928" y="3086"/>
                    <a:pt x="5541" y="3197"/>
                  </a:cubicBezTo>
                  <a:cubicBezTo>
                    <a:pt x="4970" y="3349"/>
                    <a:pt x="4476" y="3767"/>
                    <a:pt x="3905" y="3881"/>
                  </a:cubicBezTo>
                  <a:cubicBezTo>
                    <a:pt x="3534" y="3561"/>
                    <a:pt x="3074" y="3428"/>
                    <a:pt x="2627" y="3428"/>
                  </a:cubicBezTo>
                  <a:cubicBezTo>
                    <a:pt x="2064" y="3428"/>
                    <a:pt x="1522" y="3640"/>
                    <a:pt x="1204" y="3958"/>
                  </a:cubicBezTo>
                  <a:cubicBezTo>
                    <a:pt x="1160" y="3954"/>
                    <a:pt x="1117" y="3953"/>
                    <a:pt x="1073" y="3953"/>
                  </a:cubicBezTo>
                  <a:cubicBezTo>
                    <a:pt x="582" y="3953"/>
                    <a:pt x="97" y="4153"/>
                    <a:pt x="62" y="4642"/>
                  </a:cubicBezTo>
                  <a:cubicBezTo>
                    <a:pt x="0" y="5297"/>
                    <a:pt x="831" y="5645"/>
                    <a:pt x="1531" y="5645"/>
                  </a:cubicBezTo>
                  <a:cubicBezTo>
                    <a:pt x="1686" y="5645"/>
                    <a:pt x="1834" y="5628"/>
                    <a:pt x="1965" y="5593"/>
                  </a:cubicBezTo>
                  <a:lnTo>
                    <a:pt x="1965" y="5593"/>
                  </a:lnTo>
                  <a:cubicBezTo>
                    <a:pt x="1623" y="6349"/>
                    <a:pt x="2266" y="6652"/>
                    <a:pt x="3012" y="6652"/>
                  </a:cubicBezTo>
                  <a:cubicBezTo>
                    <a:pt x="3430" y="6652"/>
                    <a:pt x="3881" y="6556"/>
                    <a:pt x="4209" y="6392"/>
                  </a:cubicBezTo>
                  <a:lnTo>
                    <a:pt x="4209" y="6392"/>
                  </a:lnTo>
                  <a:cubicBezTo>
                    <a:pt x="3068" y="7115"/>
                    <a:pt x="4209" y="8751"/>
                    <a:pt x="5389" y="9017"/>
                  </a:cubicBezTo>
                  <a:cubicBezTo>
                    <a:pt x="5676" y="9075"/>
                    <a:pt x="5975" y="9103"/>
                    <a:pt x="6276" y="9103"/>
                  </a:cubicBezTo>
                  <a:cubicBezTo>
                    <a:pt x="7564" y="9103"/>
                    <a:pt x="8888" y="8595"/>
                    <a:pt x="9535" y="7762"/>
                  </a:cubicBezTo>
                  <a:cubicBezTo>
                    <a:pt x="9963" y="8504"/>
                    <a:pt x="11361" y="9233"/>
                    <a:pt x="12221" y="9233"/>
                  </a:cubicBezTo>
                  <a:cubicBezTo>
                    <a:pt x="12815" y="9233"/>
                    <a:pt x="13151" y="8885"/>
                    <a:pt x="12731" y="7952"/>
                  </a:cubicBezTo>
                  <a:lnTo>
                    <a:pt x="12731" y="7952"/>
                  </a:lnTo>
                  <a:cubicBezTo>
                    <a:pt x="13234" y="8386"/>
                    <a:pt x="14916" y="9040"/>
                    <a:pt x="16097" y="9040"/>
                  </a:cubicBezTo>
                  <a:cubicBezTo>
                    <a:pt x="16884" y="9040"/>
                    <a:pt x="17449" y="8750"/>
                    <a:pt x="17297" y="7914"/>
                  </a:cubicBezTo>
                  <a:lnTo>
                    <a:pt x="17297" y="7914"/>
                  </a:lnTo>
                  <a:cubicBezTo>
                    <a:pt x="17482" y="7943"/>
                    <a:pt x="17684" y="7958"/>
                    <a:pt x="17893" y="7958"/>
                  </a:cubicBezTo>
                  <a:cubicBezTo>
                    <a:pt x="19050" y="7958"/>
                    <a:pt x="20416" y="7500"/>
                    <a:pt x="20416" y="6468"/>
                  </a:cubicBezTo>
                  <a:cubicBezTo>
                    <a:pt x="20448" y="5456"/>
                    <a:pt x="19086" y="4918"/>
                    <a:pt x="17861" y="4918"/>
                  </a:cubicBezTo>
                  <a:cubicBezTo>
                    <a:pt x="17612" y="4918"/>
                    <a:pt x="17369" y="4940"/>
                    <a:pt x="17144" y="4985"/>
                  </a:cubicBezTo>
                  <a:cubicBezTo>
                    <a:pt x="17144" y="3843"/>
                    <a:pt x="15813" y="3577"/>
                    <a:pt x="14671" y="3577"/>
                  </a:cubicBezTo>
                  <a:cubicBezTo>
                    <a:pt x="14710" y="2474"/>
                    <a:pt x="14063" y="2360"/>
                    <a:pt x="12921" y="2284"/>
                  </a:cubicBezTo>
                  <a:cubicBezTo>
                    <a:pt x="13340" y="1294"/>
                    <a:pt x="12769" y="39"/>
                    <a:pt x="11324" y="1"/>
                  </a:cubicBezTo>
                  <a:close/>
                </a:path>
              </a:pathLst>
            </a:custGeom>
            <a:solidFill>
              <a:srgbClr val="EDB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4925150" y="1934375"/>
              <a:ext cx="364825" cy="133525"/>
            </a:xfrm>
            <a:custGeom>
              <a:avLst/>
              <a:gdLst/>
              <a:ahLst/>
              <a:cxnLst/>
              <a:rect l="l" t="t" r="r" b="b"/>
              <a:pathLst>
                <a:path w="14593" h="5341" extrusionOk="0">
                  <a:moveTo>
                    <a:pt x="9474" y="1"/>
                  </a:moveTo>
                  <a:cubicBezTo>
                    <a:pt x="9337" y="1"/>
                    <a:pt x="9186" y="25"/>
                    <a:pt x="9017" y="79"/>
                  </a:cubicBezTo>
                  <a:cubicBezTo>
                    <a:pt x="8675" y="193"/>
                    <a:pt x="8409" y="383"/>
                    <a:pt x="8294" y="649"/>
                  </a:cubicBezTo>
                  <a:cubicBezTo>
                    <a:pt x="8257" y="835"/>
                    <a:pt x="8293" y="1490"/>
                    <a:pt x="8611" y="1594"/>
                  </a:cubicBezTo>
                  <a:lnTo>
                    <a:pt x="8611" y="1594"/>
                  </a:lnTo>
                  <a:cubicBezTo>
                    <a:pt x="8466" y="1555"/>
                    <a:pt x="8328" y="1537"/>
                    <a:pt x="8200" y="1537"/>
                  </a:cubicBezTo>
                  <a:cubicBezTo>
                    <a:pt x="7503" y="1537"/>
                    <a:pt x="7077" y="2067"/>
                    <a:pt x="7077" y="2704"/>
                  </a:cubicBezTo>
                  <a:cubicBezTo>
                    <a:pt x="6636" y="2510"/>
                    <a:pt x="6146" y="2373"/>
                    <a:pt x="5679" y="2373"/>
                  </a:cubicBezTo>
                  <a:cubicBezTo>
                    <a:pt x="5139" y="2373"/>
                    <a:pt x="4629" y="2556"/>
                    <a:pt x="4262" y="3046"/>
                  </a:cubicBezTo>
                  <a:cubicBezTo>
                    <a:pt x="4034" y="2364"/>
                    <a:pt x="3252" y="1933"/>
                    <a:pt x="2474" y="1933"/>
                  </a:cubicBezTo>
                  <a:cubicBezTo>
                    <a:pt x="2081" y="1933"/>
                    <a:pt x="1690" y="2043"/>
                    <a:pt x="1370" y="2285"/>
                  </a:cubicBezTo>
                  <a:cubicBezTo>
                    <a:pt x="1" y="3313"/>
                    <a:pt x="1713" y="3883"/>
                    <a:pt x="2854" y="3883"/>
                  </a:cubicBezTo>
                  <a:cubicBezTo>
                    <a:pt x="2764" y="4517"/>
                    <a:pt x="3346" y="4773"/>
                    <a:pt x="3993" y="4773"/>
                  </a:cubicBezTo>
                  <a:cubicBezTo>
                    <a:pt x="4434" y="4773"/>
                    <a:pt x="4905" y="4654"/>
                    <a:pt x="5213" y="4454"/>
                  </a:cubicBezTo>
                  <a:lnTo>
                    <a:pt x="5213" y="4454"/>
                  </a:lnTo>
                  <a:cubicBezTo>
                    <a:pt x="5087" y="5212"/>
                    <a:pt x="6325" y="5341"/>
                    <a:pt x="7162" y="5341"/>
                  </a:cubicBezTo>
                  <a:cubicBezTo>
                    <a:pt x="7333" y="5341"/>
                    <a:pt x="7487" y="5335"/>
                    <a:pt x="7610" y="5329"/>
                  </a:cubicBezTo>
                  <a:cubicBezTo>
                    <a:pt x="8637" y="5215"/>
                    <a:pt x="9208" y="4682"/>
                    <a:pt x="9626" y="3997"/>
                  </a:cubicBezTo>
                  <a:cubicBezTo>
                    <a:pt x="9971" y="4451"/>
                    <a:pt x="10792" y="4688"/>
                    <a:pt x="11483" y="4688"/>
                  </a:cubicBezTo>
                  <a:cubicBezTo>
                    <a:pt x="12239" y="4688"/>
                    <a:pt x="12837" y="4404"/>
                    <a:pt x="12479" y="3807"/>
                  </a:cubicBezTo>
                  <a:lnTo>
                    <a:pt x="12479" y="3807"/>
                  </a:lnTo>
                  <a:cubicBezTo>
                    <a:pt x="12733" y="4103"/>
                    <a:pt x="13112" y="4242"/>
                    <a:pt x="13466" y="4242"/>
                  </a:cubicBezTo>
                  <a:cubicBezTo>
                    <a:pt x="14066" y="4242"/>
                    <a:pt x="14593" y="3841"/>
                    <a:pt x="14305" y="3122"/>
                  </a:cubicBezTo>
                  <a:cubicBezTo>
                    <a:pt x="14059" y="2537"/>
                    <a:pt x="13140" y="1952"/>
                    <a:pt x="12334" y="1952"/>
                  </a:cubicBezTo>
                  <a:cubicBezTo>
                    <a:pt x="12152" y="1952"/>
                    <a:pt x="11976" y="1982"/>
                    <a:pt x="11814" y="2049"/>
                  </a:cubicBezTo>
                  <a:lnTo>
                    <a:pt x="11814" y="2049"/>
                  </a:lnTo>
                  <a:cubicBezTo>
                    <a:pt x="12082" y="1921"/>
                    <a:pt x="11714" y="1447"/>
                    <a:pt x="11528" y="1372"/>
                  </a:cubicBezTo>
                  <a:cubicBezTo>
                    <a:pt x="11414" y="1258"/>
                    <a:pt x="11110" y="1258"/>
                    <a:pt x="10958" y="1220"/>
                  </a:cubicBezTo>
                  <a:cubicBezTo>
                    <a:pt x="10843" y="1106"/>
                    <a:pt x="10881" y="1068"/>
                    <a:pt x="10767" y="954"/>
                  </a:cubicBezTo>
                  <a:cubicBezTo>
                    <a:pt x="10423" y="516"/>
                    <a:pt x="10105" y="1"/>
                    <a:pt x="9474" y="1"/>
                  </a:cubicBezTo>
                  <a:close/>
                </a:path>
              </a:pathLst>
            </a:custGeom>
            <a:solidFill>
              <a:srgbClr val="FFE0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32"/>
        <p:cNvGrpSpPr/>
        <p:nvPr/>
      </p:nvGrpSpPr>
      <p:grpSpPr>
        <a:xfrm>
          <a:off x="0" y="0"/>
          <a:ext cx="0" cy="0"/>
          <a:chOff x="0" y="0"/>
          <a:chExt cx="0" cy="0"/>
        </a:xfrm>
      </p:grpSpPr>
      <p:sp>
        <p:nvSpPr>
          <p:cNvPr id="1233" name="Google Shape;1233;p42"/>
          <p:cNvSpPr txBox="1">
            <a:spLocks noGrp="1"/>
          </p:cNvSpPr>
          <p:nvPr>
            <p:ph type="title"/>
          </p:nvPr>
        </p:nvSpPr>
        <p:spPr>
          <a:xfrm>
            <a:off x="719999" y="445025"/>
            <a:ext cx="8004223" cy="5950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800">
                <a:latin typeface="Montserrat" panose="00000500000000000000" pitchFamily="2" charset="0"/>
              </a:rPr>
              <a:t>NÚI LỬA LÀ GÌ?</a:t>
            </a:r>
            <a:endParaRPr sz="2800">
              <a:latin typeface="Montserrat" panose="00000500000000000000" pitchFamily="2" charset="0"/>
            </a:endParaRPr>
          </a:p>
        </p:txBody>
      </p:sp>
      <p:sp>
        <p:nvSpPr>
          <p:cNvPr id="1234" name="Google Shape;1234;p42"/>
          <p:cNvSpPr txBox="1">
            <a:spLocks noGrp="1"/>
          </p:cNvSpPr>
          <p:nvPr>
            <p:ph type="subTitle" idx="1"/>
          </p:nvPr>
        </p:nvSpPr>
        <p:spPr>
          <a:xfrm>
            <a:off x="719999" y="1241836"/>
            <a:ext cx="3852001" cy="3225462"/>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Clr>
                <a:schemeClr val="accent2"/>
              </a:buClr>
              <a:buFont typeface="Arial" panose="020B0604020202020204" pitchFamily="34" charset="0"/>
              <a:buChar char="•"/>
            </a:pPr>
            <a:r>
              <a:rPr lang="vi-VN"/>
              <a:t>Một núi lửa là một khe nứt trong vỏ Trái đất hoặc một hành tinh khác, cho phép dung nham nóng chảy, tro núi lửa và khí nóng thoát ra từ một buồng nham nóng bên dưới bề mặt.</a:t>
            </a:r>
          </a:p>
          <a:p>
            <a:pPr marL="285750" lvl="0" indent="-285750" algn="l" rtl="0">
              <a:lnSpc>
                <a:spcPct val="150000"/>
              </a:lnSpc>
              <a:spcBef>
                <a:spcPts val="0"/>
              </a:spcBef>
              <a:spcAft>
                <a:spcPts val="0"/>
              </a:spcAft>
              <a:buClr>
                <a:schemeClr val="accent2"/>
              </a:buClr>
              <a:buFont typeface="Arial" panose="020B0604020202020204" pitchFamily="34" charset="0"/>
              <a:buChar char="•"/>
            </a:pPr>
            <a:r>
              <a:rPr lang="vi-VN"/>
              <a:t>Thường được tìm thấy ở những nơi các tấm đá kiến ​​tạo đang rời xa hoặc tiếp giáp, và hầu hết được tìm thấy dưới nước. </a:t>
            </a:r>
          </a:p>
        </p:txBody>
      </p:sp>
      <p:grpSp>
        <p:nvGrpSpPr>
          <p:cNvPr id="5" name="Nhóm 4">
            <a:extLst>
              <a:ext uri="{FF2B5EF4-FFF2-40B4-BE49-F238E27FC236}">
                <a16:creationId xmlns:a16="http://schemas.microsoft.com/office/drawing/2014/main" id="{567A3FE3-BC1F-909C-1730-69EFF1555B6C}"/>
              </a:ext>
            </a:extLst>
          </p:cNvPr>
          <p:cNvGrpSpPr/>
          <p:nvPr/>
        </p:nvGrpSpPr>
        <p:grpSpPr>
          <a:xfrm>
            <a:off x="4922044" y="547401"/>
            <a:ext cx="3501957" cy="3306718"/>
            <a:chOff x="5176412" y="547400"/>
            <a:chExt cx="3000301" cy="3306718"/>
          </a:xfrm>
          <a:blipFill>
            <a:blip r:embed="rId3"/>
            <a:stretch>
              <a:fillRect/>
            </a:stretch>
          </a:blipFill>
        </p:grpSpPr>
        <p:sp>
          <p:nvSpPr>
            <p:cNvPr id="2" name="Hình bình hành 1">
              <a:extLst>
                <a:ext uri="{FF2B5EF4-FFF2-40B4-BE49-F238E27FC236}">
                  <a16:creationId xmlns:a16="http://schemas.microsoft.com/office/drawing/2014/main" id="{7001456B-F2B4-1CFE-B583-FE8156E814B1}"/>
                </a:ext>
              </a:extLst>
            </p:cNvPr>
            <p:cNvSpPr/>
            <p:nvPr/>
          </p:nvSpPr>
          <p:spPr>
            <a:xfrm>
              <a:off x="5176412" y="1255796"/>
              <a:ext cx="1047023" cy="2598322"/>
            </a:xfrm>
            <a:prstGeom prst="parallelogram">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Hình bình hành 2">
              <a:extLst>
                <a:ext uri="{FF2B5EF4-FFF2-40B4-BE49-F238E27FC236}">
                  <a16:creationId xmlns:a16="http://schemas.microsoft.com/office/drawing/2014/main" id="{10EF0D0C-60BE-FAE8-5524-8BDC5E43C67E}"/>
                </a:ext>
              </a:extLst>
            </p:cNvPr>
            <p:cNvSpPr/>
            <p:nvPr/>
          </p:nvSpPr>
          <p:spPr>
            <a:xfrm>
              <a:off x="7129690" y="1255796"/>
              <a:ext cx="1047023" cy="2598322"/>
            </a:xfrm>
            <a:prstGeom prst="parallelogram">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Hình bình hành 3">
              <a:extLst>
                <a:ext uri="{FF2B5EF4-FFF2-40B4-BE49-F238E27FC236}">
                  <a16:creationId xmlns:a16="http://schemas.microsoft.com/office/drawing/2014/main" id="{D8CD4DF1-EB45-0D1B-F65C-2C04BCB581B9}"/>
                </a:ext>
              </a:extLst>
            </p:cNvPr>
            <p:cNvSpPr/>
            <p:nvPr/>
          </p:nvSpPr>
          <p:spPr>
            <a:xfrm>
              <a:off x="6223435" y="547400"/>
              <a:ext cx="1047023" cy="2598322"/>
            </a:xfrm>
            <a:prstGeom prst="parallelogram">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4"/>
        <p:cNvGrpSpPr/>
        <p:nvPr/>
      </p:nvGrpSpPr>
      <p:grpSpPr>
        <a:xfrm>
          <a:off x="0" y="0"/>
          <a:ext cx="0" cy="0"/>
          <a:chOff x="0" y="0"/>
          <a:chExt cx="0" cy="0"/>
        </a:xfrm>
      </p:grpSpPr>
      <p:sp>
        <p:nvSpPr>
          <p:cNvPr id="1265" name="Google Shape;126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800">
                <a:latin typeface="Montserrat" panose="00000500000000000000" pitchFamily="2" charset="0"/>
              </a:rPr>
              <a:t>PHÂN LOẠI TRẠNG THÁI NÚI LỬA</a:t>
            </a:r>
          </a:p>
        </p:txBody>
      </p:sp>
      <p:sp>
        <p:nvSpPr>
          <p:cNvPr id="1269" name="Google Shape;1269;p44"/>
          <p:cNvSpPr txBox="1">
            <a:spLocks noGrp="1"/>
          </p:cNvSpPr>
          <p:nvPr>
            <p:ph type="subTitle" idx="4"/>
          </p:nvPr>
        </p:nvSpPr>
        <p:spPr>
          <a:xfrm>
            <a:off x="937625" y="3895750"/>
            <a:ext cx="2175300" cy="86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ACTIVE VOLCANOES</a:t>
            </a:r>
            <a:endParaRPr/>
          </a:p>
        </p:txBody>
      </p:sp>
      <p:sp>
        <p:nvSpPr>
          <p:cNvPr id="1270" name="Google Shape;1270;p44"/>
          <p:cNvSpPr txBox="1">
            <a:spLocks noGrp="1"/>
          </p:cNvSpPr>
          <p:nvPr>
            <p:ph type="subTitle" idx="5"/>
          </p:nvPr>
        </p:nvSpPr>
        <p:spPr>
          <a:xfrm>
            <a:off x="3484350" y="3895750"/>
            <a:ext cx="2175300" cy="86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t>Dormant</a:t>
            </a:r>
            <a:r>
              <a:rPr lang="en"/>
              <a:t> volcanoes</a:t>
            </a:r>
            <a:endParaRPr/>
          </a:p>
        </p:txBody>
      </p:sp>
      <p:sp>
        <p:nvSpPr>
          <p:cNvPr id="1271" name="Google Shape;1271;p44"/>
          <p:cNvSpPr txBox="1">
            <a:spLocks noGrp="1"/>
          </p:cNvSpPr>
          <p:nvPr>
            <p:ph type="subTitle" idx="6"/>
          </p:nvPr>
        </p:nvSpPr>
        <p:spPr>
          <a:xfrm>
            <a:off x="6031075" y="3895750"/>
            <a:ext cx="2175300" cy="86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EXTINCT volcanoes</a:t>
            </a:r>
            <a:endParaRPr/>
          </a:p>
        </p:txBody>
      </p:sp>
      <p:pic>
        <p:nvPicPr>
          <p:cNvPr id="2050" name="Picture 2" descr="Top 10 Most Active Volcano - Getinfolist.com">
            <a:extLst>
              <a:ext uri="{FF2B5EF4-FFF2-40B4-BE49-F238E27FC236}">
                <a16:creationId xmlns:a16="http://schemas.microsoft.com/office/drawing/2014/main" id="{B9A9C5CC-4AC3-52C3-921A-D83C138B4CA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527" r="21538"/>
          <a:stretch/>
        </p:blipFill>
        <p:spPr bwMode="auto">
          <a:xfrm>
            <a:off x="937625" y="1189171"/>
            <a:ext cx="2175300" cy="253513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leeping Volcano | Mount Ngauruhoe (Tongariro National Park … | Flickr">
            <a:extLst>
              <a:ext uri="{FF2B5EF4-FFF2-40B4-BE49-F238E27FC236}">
                <a16:creationId xmlns:a16="http://schemas.microsoft.com/office/drawing/2014/main" id="{CF97E21A-A5C0-54D2-B739-549DD3815C2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1397" r="21399"/>
          <a:stretch/>
        </p:blipFill>
        <p:spPr bwMode="auto">
          <a:xfrm>
            <a:off x="3484350" y="1189170"/>
            <a:ext cx="2175300" cy="253513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n extinct volcano in Inner Mognolia, taken with my Mavic Pro : r/drones">
            <a:extLst>
              <a:ext uri="{FF2B5EF4-FFF2-40B4-BE49-F238E27FC236}">
                <a16:creationId xmlns:a16="http://schemas.microsoft.com/office/drawing/2014/main" id="{D73DC292-A8D5-CB37-B24F-D1DF550339A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1180" r="10640"/>
          <a:stretch/>
        </p:blipFill>
        <p:spPr bwMode="auto">
          <a:xfrm>
            <a:off x="6031075" y="1186920"/>
            <a:ext cx="2175300" cy="25396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êu đề 4">
            <a:extLst>
              <a:ext uri="{FF2B5EF4-FFF2-40B4-BE49-F238E27FC236}">
                <a16:creationId xmlns:a16="http://schemas.microsoft.com/office/drawing/2014/main" id="{31B3E496-5107-527B-ADBD-C20643730B0C}"/>
              </a:ext>
            </a:extLst>
          </p:cNvPr>
          <p:cNvSpPr>
            <a:spLocks noGrp="1"/>
          </p:cNvSpPr>
          <p:nvPr>
            <p:ph type="title"/>
          </p:nvPr>
        </p:nvSpPr>
        <p:spPr/>
        <p:txBody>
          <a:bodyPr/>
          <a:lstStyle/>
          <a:p>
            <a:r>
              <a:rPr lang="vi-VN">
                <a:latin typeface="Montserrat" panose="00000500000000000000" pitchFamily="2" charset="0"/>
              </a:rPr>
              <a:t>BÀI TOÁN</a:t>
            </a:r>
            <a:endParaRPr lang="en-US">
              <a:latin typeface="Montserrat" panose="00000500000000000000" pitchFamily="2" charset="0"/>
            </a:endParaRPr>
          </a:p>
        </p:txBody>
      </p:sp>
      <p:sp>
        <p:nvSpPr>
          <p:cNvPr id="6" name="Tiêu đề phụ 5">
            <a:extLst>
              <a:ext uri="{FF2B5EF4-FFF2-40B4-BE49-F238E27FC236}">
                <a16:creationId xmlns:a16="http://schemas.microsoft.com/office/drawing/2014/main" id="{4D358662-B74A-9570-AF82-EE7A874698EE}"/>
              </a:ext>
            </a:extLst>
          </p:cNvPr>
          <p:cNvSpPr>
            <a:spLocks noGrp="1"/>
          </p:cNvSpPr>
          <p:nvPr>
            <p:ph type="subTitle" idx="1"/>
          </p:nvPr>
        </p:nvSpPr>
        <p:spPr>
          <a:xfrm>
            <a:off x="719999" y="1422600"/>
            <a:ext cx="7710899" cy="2298300"/>
          </a:xfrm>
        </p:spPr>
        <p:txBody>
          <a:bodyPr/>
          <a:lstStyle/>
          <a:p>
            <a:pPr>
              <a:lnSpc>
                <a:spcPct val="150000"/>
              </a:lnSpc>
            </a:pPr>
            <a:r>
              <a:rPr lang="vi-VN"/>
              <a:t>Hiện nay, các nhà khoa học thường xác định “thời điểm phun trào” bằng cách khảo sát chấn động núi lửa từ tín hiệu địa chấn.</a:t>
            </a:r>
          </a:p>
          <a:p>
            <a:pPr>
              <a:lnSpc>
                <a:spcPct val="150000"/>
              </a:lnSpc>
            </a:pPr>
            <a:r>
              <a:rPr lang="vi-VN"/>
              <a:t>Ở những núi lửa đang hoạt động mạnh, các phương pháp hiện tại có thể dự đoán các vụ phun trào trước vài phút, tuy nhiên thuờng thất bại trong việc dự đoán dài hạn.</a:t>
            </a:r>
          </a:p>
          <a:p>
            <a:pPr>
              <a:lnSpc>
                <a:spcPct val="150000"/>
              </a:lnSpc>
            </a:pPr>
            <a:endParaRPr lang="vi-VN"/>
          </a:p>
          <a:p>
            <a:endParaRPr lang="vi-VN"/>
          </a:p>
        </p:txBody>
      </p:sp>
    </p:spTree>
    <p:extLst>
      <p:ext uri="{BB962C8B-B14F-4D97-AF65-F5344CB8AC3E}">
        <p14:creationId xmlns:p14="http://schemas.microsoft.com/office/powerpoint/2010/main" val="689278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50"/>
          <p:cNvSpPr txBox="1">
            <a:spLocks noGrp="1"/>
          </p:cNvSpPr>
          <p:nvPr>
            <p:ph type="subTitle" idx="1"/>
          </p:nvPr>
        </p:nvSpPr>
        <p:spPr>
          <a:xfrm>
            <a:off x="1285325" y="977900"/>
            <a:ext cx="7145450" cy="147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a:latin typeface="Montserrat" panose="00000500000000000000" pitchFamily="2" charset="0"/>
                <a:cs typeface="Mongolian Baiti" panose="03000500000000000000" pitchFamily="66" charset="0"/>
              </a:rPr>
              <a:t>Làm thế nào để phát hiện các vụ phun trào núi lửa trước khi chúng xảy ra?</a:t>
            </a:r>
            <a:endParaRPr>
              <a:latin typeface="Montserrat" panose="00000500000000000000" pitchFamily="2" charset="0"/>
              <a:cs typeface="Mongolian Baiti" panose="03000500000000000000" pitchFamily="66" charset="0"/>
            </a:endParaRPr>
          </a:p>
        </p:txBody>
      </p:sp>
      <p:grpSp>
        <p:nvGrpSpPr>
          <p:cNvPr id="1471" name="Google Shape;1471;p50"/>
          <p:cNvGrpSpPr/>
          <p:nvPr/>
        </p:nvGrpSpPr>
        <p:grpSpPr>
          <a:xfrm>
            <a:off x="383097" y="2801379"/>
            <a:ext cx="2124644" cy="2342114"/>
            <a:chOff x="4679775" y="2187950"/>
            <a:chExt cx="1230750" cy="1356725"/>
          </a:xfrm>
        </p:grpSpPr>
        <p:sp>
          <p:nvSpPr>
            <p:cNvPr id="1472" name="Google Shape;1472;p50"/>
            <p:cNvSpPr/>
            <p:nvPr/>
          </p:nvSpPr>
          <p:spPr>
            <a:xfrm>
              <a:off x="4714025" y="3097625"/>
              <a:ext cx="1003425" cy="447050"/>
            </a:xfrm>
            <a:custGeom>
              <a:avLst/>
              <a:gdLst/>
              <a:ahLst/>
              <a:cxnLst/>
              <a:rect l="l" t="t" r="r" b="b"/>
              <a:pathLst>
                <a:path w="40137" h="17882" extrusionOk="0">
                  <a:moveTo>
                    <a:pt x="19212" y="1"/>
                  </a:moveTo>
                  <a:cubicBezTo>
                    <a:pt x="19136" y="77"/>
                    <a:pt x="19098" y="77"/>
                    <a:pt x="19022" y="77"/>
                  </a:cubicBezTo>
                  <a:lnTo>
                    <a:pt x="18984" y="77"/>
                  </a:lnTo>
                  <a:cubicBezTo>
                    <a:pt x="18832" y="77"/>
                    <a:pt x="18718" y="115"/>
                    <a:pt x="18604" y="153"/>
                  </a:cubicBezTo>
                  <a:lnTo>
                    <a:pt x="18566" y="153"/>
                  </a:lnTo>
                  <a:cubicBezTo>
                    <a:pt x="18375" y="191"/>
                    <a:pt x="18223" y="305"/>
                    <a:pt x="18033" y="381"/>
                  </a:cubicBezTo>
                  <a:cubicBezTo>
                    <a:pt x="17805" y="533"/>
                    <a:pt x="17576" y="647"/>
                    <a:pt x="17310" y="762"/>
                  </a:cubicBezTo>
                  <a:cubicBezTo>
                    <a:pt x="17234" y="838"/>
                    <a:pt x="17196" y="876"/>
                    <a:pt x="17082" y="914"/>
                  </a:cubicBezTo>
                  <a:cubicBezTo>
                    <a:pt x="16892" y="1066"/>
                    <a:pt x="16663" y="1218"/>
                    <a:pt x="16473" y="1408"/>
                  </a:cubicBezTo>
                  <a:cubicBezTo>
                    <a:pt x="16245" y="1599"/>
                    <a:pt x="15979" y="1789"/>
                    <a:pt x="15788" y="1979"/>
                  </a:cubicBezTo>
                  <a:cubicBezTo>
                    <a:pt x="15522" y="2207"/>
                    <a:pt x="15294" y="2435"/>
                    <a:pt x="14989" y="2740"/>
                  </a:cubicBezTo>
                  <a:lnTo>
                    <a:pt x="13848" y="3881"/>
                  </a:lnTo>
                  <a:lnTo>
                    <a:pt x="13658" y="4071"/>
                  </a:lnTo>
                  <a:cubicBezTo>
                    <a:pt x="13201" y="4528"/>
                    <a:pt x="12669" y="4946"/>
                    <a:pt x="12098" y="5327"/>
                  </a:cubicBezTo>
                  <a:cubicBezTo>
                    <a:pt x="11413" y="5821"/>
                    <a:pt x="10728" y="6240"/>
                    <a:pt x="10006" y="6658"/>
                  </a:cubicBezTo>
                  <a:cubicBezTo>
                    <a:pt x="9093" y="7191"/>
                    <a:pt x="8180" y="7686"/>
                    <a:pt x="7305" y="8180"/>
                  </a:cubicBezTo>
                  <a:cubicBezTo>
                    <a:pt x="4908" y="9588"/>
                    <a:pt x="304" y="10349"/>
                    <a:pt x="190" y="13697"/>
                  </a:cubicBezTo>
                  <a:cubicBezTo>
                    <a:pt x="190" y="13811"/>
                    <a:pt x="152" y="13963"/>
                    <a:pt x="152" y="14077"/>
                  </a:cubicBezTo>
                  <a:cubicBezTo>
                    <a:pt x="114" y="14572"/>
                    <a:pt x="0" y="15142"/>
                    <a:pt x="76" y="15675"/>
                  </a:cubicBezTo>
                  <a:cubicBezTo>
                    <a:pt x="76" y="15979"/>
                    <a:pt x="152" y="16284"/>
                    <a:pt x="304" y="16512"/>
                  </a:cubicBezTo>
                  <a:cubicBezTo>
                    <a:pt x="304" y="16550"/>
                    <a:pt x="342" y="16626"/>
                    <a:pt x="380" y="16664"/>
                  </a:cubicBezTo>
                  <a:cubicBezTo>
                    <a:pt x="380" y="16702"/>
                    <a:pt x="380" y="16702"/>
                    <a:pt x="457" y="16740"/>
                  </a:cubicBezTo>
                  <a:lnTo>
                    <a:pt x="571" y="16892"/>
                  </a:lnTo>
                  <a:lnTo>
                    <a:pt x="723" y="17044"/>
                  </a:lnTo>
                  <a:cubicBezTo>
                    <a:pt x="761" y="17044"/>
                    <a:pt x="875" y="17082"/>
                    <a:pt x="913" y="17121"/>
                  </a:cubicBezTo>
                  <a:cubicBezTo>
                    <a:pt x="951" y="17197"/>
                    <a:pt x="1065" y="17235"/>
                    <a:pt x="1141" y="17273"/>
                  </a:cubicBezTo>
                  <a:cubicBezTo>
                    <a:pt x="1255" y="17311"/>
                    <a:pt x="1294" y="17311"/>
                    <a:pt x="1332" y="17387"/>
                  </a:cubicBezTo>
                  <a:cubicBezTo>
                    <a:pt x="1446" y="17425"/>
                    <a:pt x="1484" y="17425"/>
                    <a:pt x="1598" y="17463"/>
                  </a:cubicBezTo>
                  <a:cubicBezTo>
                    <a:pt x="1636" y="17463"/>
                    <a:pt x="1674" y="17501"/>
                    <a:pt x="1788" y="17501"/>
                  </a:cubicBezTo>
                  <a:cubicBezTo>
                    <a:pt x="1864" y="17577"/>
                    <a:pt x="1978" y="17577"/>
                    <a:pt x="2054" y="17615"/>
                  </a:cubicBezTo>
                  <a:cubicBezTo>
                    <a:pt x="2245" y="17653"/>
                    <a:pt x="2473" y="17691"/>
                    <a:pt x="2739" y="17767"/>
                  </a:cubicBezTo>
                  <a:cubicBezTo>
                    <a:pt x="2815" y="17767"/>
                    <a:pt x="2967" y="17805"/>
                    <a:pt x="3044" y="17805"/>
                  </a:cubicBezTo>
                  <a:cubicBezTo>
                    <a:pt x="3196" y="17805"/>
                    <a:pt x="3310" y="17843"/>
                    <a:pt x="3424" y="17843"/>
                  </a:cubicBezTo>
                  <a:cubicBezTo>
                    <a:pt x="3766" y="17843"/>
                    <a:pt x="4071" y="17881"/>
                    <a:pt x="4375" y="17881"/>
                  </a:cubicBezTo>
                  <a:lnTo>
                    <a:pt x="6087" y="17881"/>
                  </a:lnTo>
                  <a:cubicBezTo>
                    <a:pt x="6772" y="17843"/>
                    <a:pt x="7381" y="17843"/>
                    <a:pt x="7913" y="17843"/>
                  </a:cubicBezTo>
                  <a:lnTo>
                    <a:pt x="8446" y="17843"/>
                  </a:lnTo>
                  <a:cubicBezTo>
                    <a:pt x="8652" y="17852"/>
                    <a:pt x="8861" y="17857"/>
                    <a:pt x="9071" y="17857"/>
                  </a:cubicBezTo>
                  <a:cubicBezTo>
                    <a:pt x="9750" y="17857"/>
                    <a:pt x="10440" y="17807"/>
                    <a:pt x="11109" y="17691"/>
                  </a:cubicBezTo>
                  <a:cubicBezTo>
                    <a:pt x="11223" y="17653"/>
                    <a:pt x="11413" y="17653"/>
                    <a:pt x="11565" y="17615"/>
                  </a:cubicBezTo>
                  <a:cubicBezTo>
                    <a:pt x="11604" y="17615"/>
                    <a:pt x="11680" y="17577"/>
                    <a:pt x="11718" y="17577"/>
                  </a:cubicBezTo>
                  <a:cubicBezTo>
                    <a:pt x="11794" y="17577"/>
                    <a:pt x="11870" y="17577"/>
                    <a:pt x="11946" y="17501"/>
                  </a:cubicBezTo>
                  <a:cubicBezTo>
                    <a:pt x="12060" y="17463"/>
                    <a:pt x="12136" y="17463"/>
                    <a:pt x="12250" y="17425"/>
                  </a:cubicBezTo>
                  <a:cubicBezTo>
                    <a:pt x="12288" y="17387"/>
                    <a:pt x="12288" y="17387"/>
                    <a:pt x="12326" y="17387"/>
                  </a:cubicBezTo>
                  <a:cubicBezTo>
                    <a:pt x="12440" y="17387"/>
                    <a:pt x="12479" y="17311"/>
                    <a:pt x="12517" y="17311"/>
                  </a:cubicBezTo>
                  <a:cubicBezTo>
                    <a:pt x="12555" y="17311"/>
                    <a:pt x="12631" y="17273"/>
                    <a:pt x="12669" y="17273"/>
                  </a:cubicBezTo>
                  <a:lnTo>
                    <a:pt x="12707" y="17273"/>
                  </a:lnTo>
                  <a:cubicBezTo>
                    <a:pt x="12745" y="17235"/>
                    <a:pt x="12859" y="17235"/>
                    <a:pt x="12897" y="17197"/>
                  </a:cubicBezTo>
                  <a:lnTo>
                    <a:pt x="13468" y="16892"/>
                  </a:lnTo>
                  <a:cubicBezTo>
                    <a:pt x="13658" y="16816"/>
                    <a:pt x="13810" y="16702"/>
                    <a:pt x="14000" y="16550"/>
                  </a:cubicBezTo>
                  <a:cubicBezTo>
                    <a:pt x="15142" y="15751"/>
                    <a:pt x="16245" y="14572"/>
                    <a:pt x="17424" y="13620"/>
                  </a:cubicBezTo>
                  <a:cubicBezTo>
                    <a:pt x="17995" y="13126"/>
                    <a:pt x="18604" y="12745"/>
                    <a:pt x="19212" y="12479"/>
                  </a:cubicBezTo>
                  <a:lnTo>
                    <a:pt x="19669" y="12327"/>
                  </a:lnTo>
                  <a:cubicBezTo>
                    <a:pt x="19973" y="12251"/>
                    <a:pt x="20278" y="12137"/>
                    <a:pt x="20544" y="12099"/>
                  </a:cubicBezTo>
                  <a:cubicBezTo>
                    <a:pt x="21098" y="11985"/>
                    <a:pt x="21649" y="11939"/>
                    <a:pt x="22198" y="11939"/>
                  </a:cubicBezTo>
                  <a:cubicBezTo>
                    <a:pt x="24212" y="11939"/>
                    <a:pt x="26204" y="12558"/>
                    <a:pt x="28267" y="12707"/>
                  </a:cubicBezTo>
                  <a:cubicBezTo>
                    <a:pt x="29484" y="12822"/>
                    <a:pt x="30740" y="13050"/>
                    <a:pt x="31995" y="13240"/>
                  </a:cubicBezTo>
                  <a:cubicBezTo>
                    <a:pt x="32147" y="13240"/>
                    <a:pt x="32338" y="13278"/>
                    <a:pt x="32528" y="13278"/>
                  </a:cubicBezTo>
                  <a:cubicBezTo>
                    <a:pt x="32718" y="13316"/>
                    <a:pt x="32908" y="13316"/>
                    <a:pt x="33175" y="13316"/>
                  </a:cubicBezTo>
                  <a:cubicBezTo>
                    <a:pt x="33859" y="13316"/>
                    <a:pt x="34772" y="13278"/>
                    <a:pt x="35685" y="13088"/>
                  </a:cubicBezTo>
                  <a:lnTo>
                    <a:pt x="36256" y="12936"/>
                  </a:lnTo>
                  <a:cubicBezTo>
                    <a:pt x="37017" y="12745"/>
                    <a:pt x="37778" y="12479"/>
                    <a:pt x="38387" y="12099"/>
                  </a:cubicBezTo>
                  <a:cubicBezTo>
                    <a:pt x="38539" y="12061"/>
                    <a:pt x="38615" y="11947"/>
                    <a:pt x="38767" y="11870"/>
                  </a:cubicBezTo>
                  <a:cubicBezTo>
                    <a:pt x="39262" y="11490"/>
                    <a:pt x="39642" y="10995"/>
                    <a:pt x="39832" y="10463"/>
                  </a:cubicBezTo>
                  <a:cubicBezTo>
                    <a:pt x="39870" y="10425"/>
                    <a:pt x="39870" y="10425"/>
                    <a:pt x="39870" y="10387"/>
                  </a:cubicBezTo>
                  <a:cubicBezTo>
                    <a:pt x="39908" y="10235"/>
                    <a:pt x="39946" y="10044"/>
                    <a:pt x="39946" y="9892"/>
                  </a:cubicBezTo>
                  <a:cubicBezTo>
                    <a:pt x="40023" y="9778"/>
                    <a:pt x="39946" y="9588"/>
                    <a:pt x="40137" y="9321"/>
                  </a:cubicBezTo>
                  <a:cubicBezTo>
                    <a:pt x="39946" y="8104"/>
                    <a:pt x="38995" y="7686"/>
                    <a:pt x="37854" y="7229"/>
                  </a:cubicBezTo>
                  <a:cubicBezTo>
                    <a:pt x="36332" y="6658"/>
                    <a:pt x="34810" y="5974"/>
                    <a:pt x="33289" y="5403"/>
                  </a:cubicBezTo>
                  <a:cubicBezTo>
                    <a:pt x="30321" y="4262"/>
                    <a:pt x="27582" y="3196"/>
                    <a:pt x="24805" y="1713"/>
                  </a:cubicBezTo>
                  <a:cubicBezTo>
                    <a:pt x="23587" y="1142"/>
                    <a:pt x="21875" y="267"/>
                    <a:pt x="20354" y="77"/>
                  </a:cubicBezTo>
                  <a:cubicBezTo>
                    <a:pt x="20278" y="1"/>
                    <a:pt x="20125" y="1"/>
                    <a:pt x="20049" y="1"/>
                  </a:cubicBezTo>
                  <a:close/>
                </a:path>
              </a:pathLst>
            </a:custGeom>
            <a:solidFill>
              <a:srgbClr val="9F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0"/>
            <p:cNvSpPr/>
            <p:nvPr/>
          </p:nvSpPr>
          <p:spPr>
            <a:xfrm>
              <a:off x="4989825" y="3463800"/>
              <a:ext cx="2875" cy="1925"/>
            </a:xfrm>
            <a:custGeom>
              <a:avLst/>
              <a:gdLst/>
              <a:ahLst/>
              <a:cxnLst/>
              <a:rect l="l" t="t" r="r" b="b"/>
              <a:pathLst>
                <a:path w="115" h="77" extrusionOk="0">
                  <a:moveTo>
                    <a:pt x="115" y="1"/>
                  </a:moveTo>
                  <a:lnTo>
                    <a:pt x="1" y="77"/>
                  </a:lnTo>
                  <a:cubicBezTo>
                    <a:pt x="39" y="77"/>
                    <a:pt x="39" y="77"/>
                    <a:pt x="115" y="1"/>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0"/>
            <p:cNvSpPr/>
            <p:nvPr/>
          </p:nvSpPr>
          <p:spPr>
            <a:xfrm>
              <a:off x="4713050" y="3463575"/>
              <a:ext cx="322450" cy="81100"/>
            </a:xfrm>
            <a:custGeom>
              <a:avLst/>
              <a:gdLst/>
              <a:ahLst/>
              <a:cxnLst/>
              <a:rect l="l" t="t" r="r" b="b"/>
              <a:pathLst>
                <a:path w="12898" h="3244" extrusionOk="0">
                  <a:moveTo>
                    <a:pt x="11272" y="1"/>
                  </a:moveTo>
                  <a:cubicBezTo>
                    <a:pt x="11242" y="1"/>
                    <a:pt x="11214" y="4"/>
                    <a:pt x="11186" y="10"/>
                  </a:cubicBezTo>
                  <a:cubicBezTo>
                    <a:pt x="11148" y="352"/>
                    <a:pt x="10882" y="580"/>
                    <a:pt x="10615" y="847"/>
                  </a:cubicBezTo>
                  <a:cubicBezTo>
                    <a:pt x="10007" y="1265"/>
                    <a:pt x="9094" y="1493"/>
                    <a:pt x="8333" y="1646"/>
                  </a:cubicBezTo>
                  <a:cubicBezTo>
                    <a:pt x="8142" y="1684"/>
                    <a:pt x="7990" y="1722"/>
                    <a:pt x="7838" y="1722"/>
                  </a:cubicBezTo>
                  <a:cubicBezTo>
                    <a:pt x="7648" y="1798"/>
                    <a:pt x="7458" y="1836"/>
                    <a:pt x="7305" y="1836"/>
                  </a:cubicBezTo>
                  <a:cubicBezTo>
                    <a:pt x="6507" y="1988"/>
                    <a:pt x="5708" y="2064"/>
                    <a:pt x="4871" y="2064"/>
                  </a:cubicBezTo>
                  <a:lnTo>
                    <a:pt x="4414" y="2064"/>
                  </a:lnTo>
                  <a:cubicBezTo>
                    <a:pt x="3920" y="2064"/>
                    <a:pt x="3425" y="2064"/>
                    <a:pt x="2892" y="2026"/>
                  </a:cubicBezTo>
                  <a:cubicBezTo>
                    <a:pt x="2474" y="1988"/>
                    <a:pt x="2131" y="1912"/>
                    <a:pt x="1827" y="1874"/>
                  </a:cubicBezTo>
                  <a:cubicBezTo>
                    <a:pt x="1675" y="1836"/>
                    <a:pt x="1523" y="1836"/>
                    <a:pt x="1371" y="1798"/>
                  </a:cubicBezTo>
                  <a:cubicBezTo>
                    <a:pt x="876" y="1646"/>
                    <a:pt x="419" y="1417"/>
                    <a:pt x="1" y="1037"/>
                  </a:cubicBezTo>
                  <a:lnTo>
                    <a:pt x="1" y="1037"/>
                  </a:lnTo>
                  <a:cubicBezTo>
                    <a:pt x="39" y="1341"/>
                    <a:pt x="115" y="1646"/>
                    <a:pt x="229" y="1874"/>
                  </a:cubicBezTo>
                  <a:cubicBezTo>
                    <a:pt x="229" y="1912"/>
                    <a:pt x="305" y="1988"/>
                    <a:pt x="343" y="2026"/>
                  </a:cubicBezTo>
                  <a:cubicBezTo>
                    <a:pt x="343" y="2064"/>
                    <a:pt x="343" y="2064"/>
                    <a:pt x="381" y="2102"/>
                  </a:cubicBezTo>
                  <a:lnTo>
                    <a:pt x="534" y="2254"/>
                  </a:lnTo>
                  <a:lnTo>
                    <a:pt x="686" y="2406"/>
                  </a:lnTo>
                  <a:cubicBezTo>
                    <a:pt x="724" y="2406"/>
                    <a:pt x="800" y="2444"/>
                    <a:pt x="876" y="2483"/>
                  </a:cubicBezTo>
                  <a:cubicBezTo>
                    <a:pt x="914" y="2559"/>
                    <a:pt x="990" y="2597"/>
                    <a:pt x="1104" y="2635"/>
                  </a:cubicBezTo>
                  <a:cubicBezTo>
                    <a:pt x="1180" y="2673"/>
                    <a:pt x="1256" y="2673"/>
                    <a:pt x="1294" y="2749"/>
                  </a:cubicBezTo>
                  <a:cubicBezTo>
                    <a:pt x="1371" y="2787"/>
                    <a:pt x="1447" y="2787"/>
                    <a:pt x="1523" y="2825"/>
                  </a:cubicBezTo>
                  <a:cubicBezTo>
                    <a:pt x="1561" y="2825"/>
                    <a:pt x="1675" y="2863"/>
                    <a:pt x="1713" y="2863"/>
                  </a:cubicBezTo>
                  <a:cubicBezTo>
                    <a:pt x="1827" y="2939"/>
                    <a:pt x="1903" y="2939"/>
                    <a:pt x="2017" y="2977"/>
                  </a:cubicBezTo>
                  <a:cubicBezTo>
                    <a:pt x="2208" y="3015"/>
                    <a:pt x="2436" y="3053"/>
                    <a:pt x="2664" y="3129"/>
                  </a:cubicBezTo>
                  <a:cubicBezTo>
                    <a:pt x="2816" y="3129"/>
                    <a:pt x="2892" y="3167"/>
                    <a:pt x="3006" y="3167"/>
                  </a:cubicBezTo>
                  <a:cubicBezTo>
                    <a:pt x="3159" y="3167"/>
                    <a:pt x="3235" y="3205"/>
                    <a:pt x="3387" y="3205"/>
                  </a:cubicBezTo>
                  <a:cubicBezTo>
                    <a:pt x="3729" y="3205"/>
                    <a:pt x="3996" y="3243"/>
                    <a:pt x="4338" y="3243"/>
                  </a:cubicBezTo>
                  <a:lnTo>
                    <a:pt x="6050" y="3243"/>
                  </a:lnTo>
                  <a:cubicBezTo>
                    <a:pt x="6697" y="3243"/>
                    <a:pt x="7305" y="3205"/>
                    <a:pt x="7838" y="3205"/>
                  </a:cubicBezTo>
                  <a:lnTo>
                    <a:pt x="8371" y="3205"/>
                  </a:lnTo>
                  <a:cubicBezTo>
                    <a:pt x="8586" y="3214"/>
                    <a:pt x="8800" y="3219"/>
                    <a:pt x="9011" y="3219"/>
                  </a:cubicBezTo>
                  <a:cubicBezTo>
                    <a:pt x="9697" y="3219"/>
                    <a:pt x="10365" y="3169"/>
                    <a:pt x="11034" y="3053"/>
                  </a:cubicBezTo>
                  <a:cubicBezTo>
                    <a:pt x="11186" y="3015"/>
                    <a:pt x="11376" y="3015"/>
                    <a:pt x="11528" y="2977"/>
                  </a:cubicBezTo>
                  <a:cubicBezTo>
                    <a:pt x="11566" y="2977"/>
                    <a:pt x="11604" y="2939"/>
                    <a:pt x="11643" y="2939"/>
                  </a:cubicBezTo>
                  <a:cubicBezTo>
                    <a:pt x="11757" y="2939"/>
                    <a:pt x="11795" y="2939"/>
                    <a:pt x="11909" y="2863"/>
                  </a:cubicBezTo>
                  <a:cubicBezTo>
                    <a:pt x="11985" y="2825"/>
                    <a:pt x="12099" y="2825"/>
                    <a:pt x="12175" y="2787"/>
                  </a:cubicBezTo>
                  <a:cubicBezTo>
                    <a:pt x="12213" y="2749"/>
                    <a:pt x="12213" y="2749"/>
                    <a:pt x="12289" y="2749"/>
                  </a:cubicBezTo>
                  <a:cubicBezTo>
                    <a:pt x="12365" y="2749"/>
                    <a:pt x="12403" y="2673"/>
                    <a:pt x="12479" y="2673"/>
                  </a:cubicBezTo>
                  <a:cubicBezTo>
                    <a:pt x="12518" y="2673"/>
                    <a:pt x="12556" y="2635"/>
                    <a:pt x="12594" y="2635"/>
                  </a:cubicBezTo>
                  <a:lnTo>
                    <a:pt x="12670" y="2635"/>
                  </a:lnTo>
                  <a:cubicBezTo>
                    <a:pt x="12708" y="2597"/>
                    <a:pt x="12784" y="2597"/>
                    <a:pt x="12860" y="2559"/>
                  </a:cubicBezTo>
                  <a:cubicBezTo>
                    <a:pt x="12898" y="2102"/>
                    <a:pt x="12898" y="1722"/>
                    <a:pt x="12746" y="1341"/>
                  </a:cubicBezTo>
                  <a:cubicBezTo>
                    <a:pt x="12602" y="944"/>
                    <a:pt x="11808" y="1"/>
                    <a:pt x="11272" y="1"/>
                  </a:cubicBez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0"/>
            <p:cNvSpPr/>
            <p:nvPr/>
          </p:nvSpPr>
          <p:spPr>
            <a:xfrm>
              <a:off x="5199075" y="3204475"/>
              <a:ext cx="421375" cy="221300"/>
            </a:xfrm>
            <a:custGeom>
              <a:avLst/>
              <a:gdLst/>
              <a:ahLst/>
              <a:cxnLst/>
              <a:rect l="l" t="t" r="r" b="b"/>
              <a:pathLst>
                <a:path w="16855" h="8852" extrusionOk="0">
                  <a:moveTo>
                    <a:pt x="126" y="1"/>
                  </a:moveTo>
                  <a:cubicBezTo>
                    <a:pt x="89" y="1"/>
                    <a:pt x="48" y="10"/>
                    <a:pt x="1" y="26"/>
                  </a:cubicBezTo>
                  <a:lnTo>
                    <a:pt x="1" y="406"/>
                  </a:lnTo>
                  <a:cubicBezTo>
                    <a:pt x="305" y="596"/>
                    <a:pt x="571" y="787"/>
                    <a:pt x="914" y="939"/>
                  </a:cubicBezTo>
                  <a:cubicBezTo>
                    <a:pt x="1028" y="939"/>
                    <a:pt x="1104" y="977"/>
                    <a:pt x="1218" y="1015"/>
                  </a:cubicBezTo>
                  <a:cubicBezTo>
                    <a:pt x="1408" y="1053"/>
                    <a:pt x="1598" y="1167"/>
                    <a:pt x="1789" y="1243"/>
                  </a:cubicBezTo>
                  <a:cubicBezTo>
                    <a:pt x="2169" y="1433"/>
                    <a:pt x="2473" y="1700"/>
                    <a:pt x="2816" y="1890"/>
                  </a:cubicBezTo>
                  <a:cubicBezTo>
                    <a:pt x="3310" y="2156"/>
                    <a:pt x="3805" y="2499"/>
                    <a:pt x="4376" y="2727"/>
                  </a:cubicBezTo>
                  <a:lnTo>
                    <a:pt x="6088" y="3450"/>
                  </a:lnTo>
                  <a:cubicBezTo>
                    <a:pt x="7001" y="3830"/>
                    <a:pt x="7990" y="4210"/>
                    <a:pt x="8903" y="4629"/>
                  </a:cubicBezTo>
                  <a:cubicBezTo>
                    <a:pt x="10653" y="5504"/>
                    <a:pt x="12365" y="6341"/>
                    <a:pt x="14039" y="7292"/>
                  </a:cubicBezTo>
                  <a:cubicBezTo>
                    <a:pt x="14381" y="7482"/>
                    <a:pt x="14648" y="7673"/>
                    <a:pt x="14990" y="7901"/>
                  </a:cubicBezTo>
                  <a:cubicBezTo>
                    <a:pt x="15408" y="8205"/>
                    <a:pt x="15865" y="8548"/>
                    <a:pt x="16283" y="8852"/>
                  </a:cubicBezTo>
                  <a:lnTo>
                    <a:pt x="16854" y="8738"/>
                  </a:lnTo>
                  <a:cubicBezTo>
                    <a:pt x="16512" y="8433"/>
                    <a:pt x="16131" y="8205"/>
                    <a:pt x="15751" y="8015"/>
                  </a:cubicBezTo>
                  <a:cubicBezTo>
                    <a:pt x="15294" y="7634"/>
                    <a:pt x="14762" y="7292"/>
                    <a:pt x="14229" y="6950"/>
                  </a:cubicBezTo>
                  <a:cubicBezTo>
                    <a:pt x="12555" y="5999"/>
                    <a:pt x="10843" y="5162"/>
                    <a:pt x="9055" y="4287"/>
                  </a:cubicBezTo>
                  <a:cubicBezTo>
                    <a:pt x="8104" y="3868"/>
                    <a:pt x="7153" y="3488"/>
                    <a:pt x="6202" y="3107"/>
                  </a:cubicBezTo>
                  <a:lnTo>
                    <a:pt x="4490" y="2384"/>
                  </a:lnTo>
                  <a:cubicBezTo>
                    <a:pt x="3957" y="2194"/>
                    <a:pt x="3501" y="1890"/>
                    <a:pt x="2968" y="1585"/>
                  </a:cubicBezTo>
                  <a:cubicBezTo>
                    <a:pt x="2626" y="1395"/>
                    <a:pt x="2283" y="1167"/>
                    <a:pt x="1903" y="977"/>
                  </a:cubicBezTo>
                  <a:lnTo>
                    <a:pt x="1332" y="672"/>
                  </a:lnTo>
                  <a:cubicBezTo>
                    <a:pt x="1142" y="596"/>
                    <a:pt x="1028" y="558"/>
                    <a:pt x="838" y="444"/>
                  </a:cubicBezTo>
                  <a:cubicBezTo>
                    <a:pt x="647" y="292"/>
                    <a:pt x="381" y="216"/>
                    <a:pt x="267" y="64"/>
                  </a:cubicBezTo>
                  <a:cubicBezTo>
                    <a:pt x="222" y="19"/>
                    <a:pt x="178" y="1"/>
                    <a:pt x="126" y="1"/>
                  </a:cubicBezTo>
                  <a:close/>
                </a:path>
              </a:pathLst>
            </a:custGeom>
            <a:solidFill>
              <a:srgbClr val="C1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0"/>
            <p:cNvSpPr/>
            <p:nvPr/>
          </p:nvSpPr>
          <p:spPr>
            <a:xfrm>
              <a:off x="5199075" y="3253600"/>
              <a:ext cx="344325" cy="176950"/>
            </a:xfrm>
            <a:custGeom>
              <a:avLst/>
              <a:gdLst/>
              <a:ahLst/>
              <a:cxnLst/>
              <a:rect l="l" t="t" r="r" b="b"/>
              <a:pathLst>
                <a:path w="13773" h="7078" extrusionOk="0">
                  <a:moveTo>
                    <a:pt x="1" y="1"/>
                  </a:moveTo>
                  <a:lnTo>
                    <a:pt x="1" y="495"/>
                  </a:lnTo>
                  <a:cubicBezTo>
                    <a:pt x="533" y="762"/>
                    <a:pt x="1104" y="1066"/>
                    <a:pt x="1636" y="1294"/>
                  </a:cubicBezTo>
                  <a:cubicBezTo>
                    <a:pt x="2359" y="1637"/>
                    <a:pt x="3120" y="1903"/>
                    <a:pt x="3805" y="2245"/>
                  </a:cubicBezTo>
                  <a:cubicBezTo>
                    <a:pt x="4946" y="2702"/>
                    <a:pt x="6202" y="3235"/>
                    <a:pt x="7343" y="3843"/>
                  </a:cubicBezTo>
                  <a:cubicBezTo>
                    <a:pt x="8142" y="4338"/>
                    <a:pt x="9017" y="4794"/>
                    <a:pt x="9816" y="5327"/>
                  </a:cubicBezTo>
                  <a:cubicBezTo>
                    <a:pt x="9816" y="5365"/>
                    <a:pt x="9854" y="5365"/>
                    <a:pt x="9854" y="5365"/>
                  </a:cubicBezTo>
                  <a:cubicBezTo>
                    <a:pt x="10615" y="5860"/>
                    <a:pt x="11376" y="6316"/>
                    <a:pt x="12175" y="6773"/>
                  </a:cubicBezTo>
                  <a:cubicBezTo>
                    <a:pt x="12327" y="6849"/>
                    <a:pt x="12479" y="6887"/>
                    <a:pt x="12593" y="7001"/>
                  </a:cubicBezTo>
                  <a:cubicBezTo>
                    <a:pt x="12745" y="7001"/>
                    <a:pt x="12936" y="7039"/>
                    <a:pt x="13126" y="7039"/>
                  </a:cubicBezTo>
                  <a:cubicBezTo>
                    <a:pt x="13316" y="7077"/>
                    <a:pt x="13506" y="7077"/>
                    <a:pt x="13773" y="7077"/>
                  </a:cubicBezTo>
                  <a:cubicBezTo>
                    <a:pt x="13468" y="6963"/>
                    <a:pt x="13126" y="6811"/>
                    <a:pt x="12898" y="6583"/>
                  </a:cubicBezTo>
                  <a:cubicBezTo>
                    <a:pt x="12745" y="6468"/>
                    <a:pt x="12555" y="6430"/>
                    <a:pt x="12441" y="6316"/>
                  </a:cubicBezTo>
                  <a:cubicBezTo>
                    <a:pt x="11946" y="6050"/>
                    <a:pt x="11414" y="5746"/>
                    <a:pt x="10957" y="5479"/>
                  </a:cubicBezTo>
                  <a:cubicBezTo>
                    <a:pt x="10653" y="5289"/>
                    <a:pt x="10387" y="5137"/>
                    <a:pt x="10082" y="4947"/>
                  </a:cubicBezTo>
                  <a:cubicBezTo>
                    <a:pt x="9245" y="4414"/>
                    <a:pt x="8370" y="3919"/>
                    <a:pt x="7533" y="3425"/>
                  </a:cubicBezTo>
                  <a:cubicBezTo>
                    <a:pt x="6392" y="2854"/>
                    <a:pt x="5137" y="2322"/>
                    <a:pt x="3957" y="1827"/>
                  </a:cubicBezTo>
                  <a:cubicBezTo>
                    <a:pt x="3120" y="1485"/>
                    <a:pt x="2207" y="1104"/>
                    <a:pt x="1332" y="686"/>
                  </a:cubicBezTo>
                  <a:cubicBezTo>
                    <a:pt x="914" y="495"/>
                    <a:pt x="457" y="229"/>
                    <a:pt x="1" y="1"/>
                  </a:cubicBezTo>
                  <a:close/>
                </a:path>
              </a:pathLst>
            </a:custGeom>
            <a:solidFill>
              <a:srgbClr val="C1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0"/>
            <p:cNvSpPr/>
            <p:nvPr/>
          </p:nvSpPr>
          <p:spPr>
            <a:xfrm>
              <a:off x="5201925" y="3115700"/>
              <a:ext cx="510775" cy="241600"/>
            </a:xfrm>
            <a:custGeom>
              <a:avLst/>
              <a:gdLst/>
              <a:ahLst/>
              <a:cxnLst/>
              <a:rect l="l" t="t" r="r" b="b"/>
              <a:pathLst>
                <a:path w="20431" h="9664" extrusionOk="0">
                  <a:moveTo>
                    <a:pt x="1" y="0"/>
                  </a:moveTo>
                  <a:lnTo>
                    <a:pt x="1" y="495"/>
                  </a:lnTo>
                  <a:cubicBezTo>
                    <a:pt x="115" y="533"/>
                    <a:pt x="305" y="571"/>
                    <a:pt x="457" y="609"/>
                  </a:cubicBezTo>
                  <a:cubicBezTo>
                    <a:pt x="1789" y="990"/>
                    <a:pt x="3082" y="1712"/>
                    <a:pt x="4338" y="2435"/>
                  </a:cubicBezTo>
                  <a:cubicBezTo>
                    <a:pt x="4794" y="2664"/>
                    <a:pt x="5213" y="2892"/>
                    <a:pt x="5669" y="3158"/>
                  </a:cubicBezTo>
                  <a:cubicBezTo>
                    <a:pt x="7838" y="4338"/>
                    <a:pt x="10349" y="5669"/>
                    <a:pt x="13012" y="6316"/>
                  </a:cubicBezTo>
                  <a:cubicBezTo>
                    <a:pt x="14610" y="6772"/>
                    <a:pt x="15789" y="7191"/>
                    <a:pt x="16892" y="7838"/>
                  </a:cubicBezTo>
                  <a:cubicBezTo>
                    <a:pt x="17387" y="8142"/>
                    <a:pt x="17920" y="8408"/>
                    <a:pt x="18452" y="8675"/>
                  </a:cubicBezTo>
                  <a:cubicBezTo>
                    <a:pt x="18680" y="8751"/>
                    <a:pt x="18985" y="8903"/>
                    <a:pt x="19251" y="9055"/>
                  </a:cubicBezTo>
                  <a:cubicBezTo>
                    <a:pt x="19632" y="9245"/>
                    <a:pt x="20012" y="9435"/>
                    <a:pt x="20354" y="9664"/>
                  </a:cubicBezTo>
                  <a:cubicBezTo>
                    <a:pt x="20392" y="9512"/>
                    <a:pt x="20430" y="9321"/>
                    <a:pt x="20430" y="9169"/>
                  </a:cubicBezTo>
                  <a:lnTo>
                    <a:pt x="19441" y="8598"/>
                  </a:lnTo>
                  <a:cubicBezTo>
                    <a:pt x="19137" y="8484"/>
                    <a:pt x="18871" y="8370"/>
                    <a:pt x="18642" y="8218"/>
                  </a:cubicBezTo>
                  <a:cubicBezTo>
                    <a:pt x="18072" y="7952"/>
                    <a:pt x="17539" y="7723"/>
                    <a:pt x="17044" y="7419"/>
                  </a:cubicBezTo>
                  <a:cubicBezTo>
                    <a:pt x="15865" y="6772"/>
                    <a:pt x="14686" y="6278"/>
                    <a:pt x="13050" y="5859"/>
                  </a:cubicBezTo>
                  <a:cubicBezTo>
                    <a:pt x="10463" y="5174"/>
                    <a:pt x="7990" y="3843"/>
                    <a:pt x="5783" y="2702"/>
                  </a:cubicBezTo>
                  <a:lnTo>
                    <a:pt x="4490" y="2017"/>
                  </a:lnTo>
                  <a:cubicBezTo>
                    <a:pt x="3234" y="1294"/>
                    <a:pt x="1865" y="533"/>
                    <a:pt x="381" y="115"/>
                  </a:cubicBezTo>
                  <a:cubicBezTo>
                    <a:pt x="229" y="39"/>
                    <a:pt x="115" y="39"/>
                    <a:pt x="1" y="0"/>
                  </a:cubicBezTo>
                  <a:close/>
                </a:path>
              </a:pathLst>
            </a:custGeom>
            <a:solidFill>
              <a:srgbClr val="C1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0"/>
            <p:cNvSpPr/>
            <p:nvPr/>
          </p:nvSpPr>
          <p:spPr>
            <a:xfrm>
              <a:off x="5199075" y="3158500"/>
              <a:ext cx="484150" cy="241600"/>
            </a:xfrm>
            <a:custGeom>
              <a:avLst/>
              <a:gdLst/>
              <a:ahLst/>
              <a:cxnLst/>
              <a:rect l="l" t="t" r="r" b="b"/>
              <a:pathLst>
                <a:path w="19366" h="9664" extrusionOk="0">
                  <a:moveTo>
                    <a:pt x="1" y="0"/>
                  </a:moveTo>
                  <a:lnTo>
                    <a:pt x="1" y="419"/>
                  </a:lnTo>
                  <a:lnTo>
                    <a:pt x="39" y="419"/>
                  </a:lnTo>
                  <a:cubicBezTo>
                    <a:pt x="305" y="419"/>
                    <a:pt x="495" y="495"/>
                    <a:pt x="685" y="533"/>
                  </a:cubicBezTo>
                  <a:cubicBezTo>
                    <a:pt x="1332" y="723"/>
                    <a:pt x="2017" y="1142"/>
                    <a:pt x="2588" y="1560"/>
                  </a:cubicBezTo>
                  <a:cubicBezTo>
                    <a:pt x="2854" y="1751"/>
                    <a:pt x="3158" y="2017"/>
                    <a:pt x="3425" y="2131"/>
                  </a:cubicBezTo>
                  <a:cubicBezTo>
                    <a:pt x="4262" y="2626"/>
                    <a:pt x="5060" y="3006"/>
                    <a:pt x="5859" y="3348"/>
                  </a:cubicBezTo>
                  <a:cubicBezTo>
                    <a:pt x="6354" y="3539"/>
                    <a:pt x="6849" y="3767"/>
                    <a:pt x="7343" y="3995"/>
                  </a:cubicBezTo>
                  <a:cubicBezTo>
                    <a:pt x="8561" y="4604"/>
                    <a:pt x="9892" y="5060"/>
                    <a:pt x="11186" y="5441"/>
                  </a:cubicBezTo>
                  <a:cubicBezTo>
                    <a:pt x="12441" y="5745"/>
                    <a:pt x="13696" y="6202"/>
                    <a:pt x="14952" y="6772"/>
                  </a:cubicBezTo>
                  <a:cubicBezTo>
                    <a:pt x="15903" y="7191"/>
                    <a:pt x="16740" y="7761"/>
                    <a:pt x="17577" y="8408"/>
                  </a:cubicBezTo>
                  <a:cubicBezTo>
                    <a:pt x="17691" y="8560"/>
                    <a:pt x="17843" y="8713"/>
                    <a:pt x="18034" y="8865"/>
                  </a:cubicBezTo>
                  <a:cubicBezTo>
                    <a:pt x="18148" y="8941"/>
                    <a:pt x="18262" y="9055"/>
                    <a:pt x="18376" y="9131"/>
                  </a:cubicBezTo>
                  <a:cubicBezTo>
                    <a:pt x="18566" y="9321"/>
                    <a:pt x="18794" y="9473"/>
                    <a:pt x="18985" y="9664"/>
                  </a:cubicBezTo>
                  <a:cubicBezTo>
                    <a:pt x="19137" y="9626"/>
                    <a:pt x="19289" y="9512"/>
                    <a:pt x="19365" y="9435"/>
                  </a:cubicBezTo>
                  <a:cubicBezTo>
                    <a:pt x="19213" y="9283"/>
                    <a:pt x="19023" y="9131"/>
                    <a:pt x="18832" y="8979"/>
                  </a:cubicBezTo>
                  <a:cubicBezTo>
                    <a:pt x="18642" y="8865"/>
                    <a:pt x="18490" y="8713"/>
                    <a:pt x="18300" y="8560"/>
                  </a:cubicBezTo>
                  <a:cubicBezTo>
                    <a:pt x="18186" y="8408"/>
                    <a:pt x="17995" y="8294"/>
                    <a:pt x="17843" y="8142"/>
                  </a:cubicBezTo>
                  <a:cubicBezTo>
                    <a:pt x="16968" y="7419"/>
                    <a:pt x="16093" y="6848"/>
                    <a:pt x="15142" y="6392"/>
                  </a:cubicBezTo>
                  <a:cubicBezTo>
                    <a:pt x="13887" y="5745"/>
                    <a:pt x="12555" y="5365"/>
                    <a:pt x="11338" y="4984"/>
                  </a:cubicBezTo>
                  <a:cubicBezTo>
                    <a:pt x="10044" y="4604"/>
                    <a:pt x="8751" y="4223"/>
                    <a:pt x="7533" y="3615"/>
                  </a:cubicBezTo>
                  <a:cubicBezTo>
                    <a:pt x="7001" y="3386"/>
                    <a:pt x="6506" y="3158"/>
                    <a:pt x="6012" y="2968"/>
                  </a:cubicBezTo>
                  <a:cubicBezTo>
                    <a:pt x="5175" y="2626"/>
                    <a:pt x="4376" y="2283"/>
                    <a:pt x="3615" y="1827"/>
                  </a:cubicBezTo>
                  <a:cubicBezTo>
                    <a:pt x="3386" y="1636"/>
                    <a:pt x="3082" y="1446"/>
                    <a:pt x="2816" y="1256"/>
                  </a:cubicBezTo>
                  <a:cubicBezTo>
                    <a:pt x="2131" y="761"/>
                    <a:pt x="1370" y="229"/>
                    <a:pt x="609" y="39"/>
                  </a:cubicBezTo>
                  <a:cubicBezTo>
                    <a:pt x="419" y="0"/>
                    <a:pt x="229" y="0"/>
                    <a:pt x="39" y="0"/>
                  </a:cubicBezTo>
                  <a:close/>
                </a:path>
              </a:pathLst>
            </a:custGeom>
            <a:solidFill>
              <a:srgbClr val="C1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0"/>
            <p:cNvSpPr/>
            <p:nvPr/>
          </p:nvSpPr>
          <p:spPr>
            <a:xfrm>
              <a:off x="5115375" y="3097625"/>
              <a:ext cx="595425" cy="340525"/>
            </a:xfrm>
            <a:custGeom>
              <a:avLst/>
              <a:gdLst/>
              <a:ahLst/>
              <a:cxnLst/>
              <a:rect l="l" t="t" r="r" b="b"/>
              <a:pathLst>
                <a:path w="23817" h="13621" extrusionOk="0">
                  <a:moveTo>
                    <a:pt x="3653" y="1"/>
                  </a:moveTo>
                  <a:lnTo>
                    <a:pt x="2207" y="2397"/>
                  </a:lnTo>
                  <a:cubicBezTo>
                    <a:pt x="1751" y="3881"/>
                    <a:pt x="1370" y="5327"/>
                    <a:pt x="990" y="6811"/>
                  </a:cubicBezTo>
                  <a:cubicBezTo>
                    <a:pt x="495" y="8523"/>
                    <a:pt x="1" y="11794"/>
                    <a:pt x="1180" y="13392"/>
                  </a:cubicBezTo>
                  <a:cubicBezTo>
                    <a:pt x="1256" y="13468"/>
                    <a:pt x="1332" y="13582"/>
                    <a:pt x="1408" y="13620"/>
                  </a:cubicBezTo>
                  <a:cubicBezTo>
                    <a:pt x="1979" y="13126"/>
                    <a:pt x="2588" y="12745"/>
                    <a:pt x="3234" y="12479"/>
                  </a:cubicBezTo>
                  <a:lnTo>
                    <a:pt x="3653" y="12327"/>
                  </a:lnTo>
                  <a:cubicBezTo>
                    <a:pt x="3995" y="12251"/>
                    <a:pt x="4262" y="12137"/>
                    <a:pt x="4566" y="12099"/>
                  </a:cubicBezTo>
                  <a:cubicBezTo>
                    <a:pt x="5112" y="11985"/>
                    <a:pt x="5656" y="11939"/>
                    <a:pt x="6200" y="11939"/>
                  </a:cubicBezTo>
                  <a:cubicBezTo>
                    <a:pt x="8196" y="11939"/>
                    <a:pt x="10188" y="12558"/>
                    <a:pt x="12251" y="12707"/>
                  </a:cubicBezTo>
                  <a:cubicBezTo>
                    <a:pt x="13506" y="12822"/>
                    <a:pt x="14724" y="13050"/>
                    <a:pt x="16017" y="13240"/>
                  </a:cubicBezTo>
                  <a:cubicBezTo>
                    <a:pt x="16169" y="13240"/>
                    <a:pt x="16360" y="13278"/>
                    <a:pt x="16550" y="13278"/>
                  </a:cubicBezTo>
                  <a:cubicBezTo>
                    <a:pt x="16740" y="13316"/>
                    <a:pt x="16930" y="13316"/>
                    <a:pt x="17159" y="13316"/>
                  </a:cubicBezTo>
                  <a:cubicBezTo>
                    <a:pt x="17881" y="13316"/>
                    <a:pt x="18756" y="13278"/>
                    <a:pt x="19670" y="13088"/>
                  </a:cubicBezTo>
                  <a:lnTo>
                    <a:pt x="20240" y="12936"/>
                  </a:lnTo>
                  <a:cubicBezTo>
                    <a:pt x="21001" y="12745"/>
                    <a:pt x="21762" y="12479"/>
                    <a:pt x="22371" y="12099"/>
                  </a:cubicBezTo>
                  <a:cubicBezTo>
                    <a:pt x="22523" y="12061"/>
                    <a:pt x="22675" y="11947"/>
                    <a:pt x="22751" y="11870"/>
                  </a:cubicBezTo>
                  <a:cubicBezTo>
                    <a:pt x="23246" y="11490"/>
                    <a:pt x="23626" y="10995"/>
                    <a:pt x="23816" y="10463"/>
                  </a:cubicBezTo>
                  <a:lnTo>
                    <a:pt x="23816" y="10463"/>
                  </a:lnTo>
                  <a:cubicBezTo>
                    <a:pt x="23436" y="10767"/>
                    <a:pt x="23094" y="10957"/>
                    <a:pt x="22903" y="11300"/>
                  </a:cubicBezTo>
                  <a:cubicBezTo>
                    <a:pt x="22751" y="11338"/>
                    <a:pt x="22561" y="11414"/>
                    <a:pt x="22371" y="11528"/>
                  </a:cubicBezTo>
                  <a:cubicBezTo>
                    <a:pt x="22257" y="11566"/>
                    <a:pt x="22104" y="11604"/>
                    <a:pt x="21952" y="11718"/>
                  </a:cubicBezTo>
                  <a:cubicBezTo>
                    <a:pt x="21343" y="11985"/>
                    <a:pt x="20659" y="12251"/>
                    <a:pt x="20012" y="12289"/>
                  </a:cubicBezTo>
                  <a:lnTo>
                    <a:pt x="18528" y="12289"/>
                  </a:lnTo>
                  <a:cubicBezTo>
                    <a:pt x="17539" y="12175"/>
                    <a:pt x="16588" y="12099"/>
                    <a:pt x="15637" y="11985"/>
                  </a:cubicBezTo>
                  <a:cubicBezTo>
                    <a:pt x="15256" y="11947"/>
                    <a:pt x="14838" y="11908"/>
                    <a:pt x="14457" y="11870"/>
                  </a:cubicBezTo>
                  <a:cubicBezTo>
                    <a:pt x="14077" y="11794"/>
                    <a:pt x="13697" y="11718"/>
                    <a:pt x="13316" y="11680"/>
                  </a:cubicBezTo>
                  <a:cubicBezTo>
                    <a:pt x="12365" y="11528"/>
                    <a:pt x="11452" y="11300"/>
                    <a:pt x="10539" y="11033"/>
                  </a:cubicBezTo>
                  <a:cubicBezTo>
                    <a:pt x="8751" y="10539"/>
                    <a:pt x="6925" y="10044"/>
                    <a:pt x="5631" y="8561"/>
                  </a:cubicBezTo>
                  <a:cubicBezTo>
                    <a:pt x="5403" y="8256"/>
                    <a:pt x="5175" y="7914"/>
                    <a:pt x="5023" y="7571"/>
                  </a:cubicBezTo>
                  <a:cubicBezTo>
                    <a:pt x="4946" y="7381"/>
                    <a:pt x="4832" y="7153"/>
                    <a:pt x="4794" y="6963"/>
                  </a:cubicBezTo>
                  <a:cubicBezTo>
                    <a:pt x="4604" y="6392"/>
                    <a:pt x="4490" y="5783"/>
                    <a:pt x="4414" y="5213"/>
                  </a:cubicBezTo>
                  <a:cubicBezTo>
                    <a:pt x="4414" y="5022"/>
                    <a:pt x="4376" y="4832"/>
                    <a:pt x="4376" y="4680"/>
                  </a:cubicBezTo>
                  <a:lnTo>
                    <a:pt x="4376" y="4642"/>
                  </a:lnTo>
                  <a:cubicBezTo>
                    <a:pt x="4300" y="4071"/>
                    <a:pt x="4262" y="3539"/>
                    <a:pt x="4224" y="2968"/>
                  </a:cubicBezTo>
                  <a:cubicBezTo>
                    <a:pt x="4186" y="2816"/>
                    <a:pt x="4186" y="2626"/>
                    <a:pt x="4186" y="2474"/>
                  </a:cubicBezTo>
                  <a:cubicBezTo>
                    <a:pt x="4186" y="2283"/>
                    <a:pt x="4109" y="2055"/>
                    <a:pt x="4109" y="1865"/>
                  </a:cubicBezTo>
                  <a:cubicBezTo>
                    <a:pt x="4109" y="1675"/>
                    <a:pt x="4109" y="1484"/>
                    <a:pt x="4071" y="1294"/>
                  </a:cubicBezTo>
                  <a:cubicBezTo>
                    <a:pt x="4033" y="1142"/>
                    <a:pt x="4033" y="952"/>
                    <a:pt x="3995" y="838"/>
                  </a:cubicBezTo>
                  <a:cubicBezTo>
                    <a:pt x="3919" y="571"/>
                    <a:pt x="3843" y="343"/>
                    <a:pt x="3805" y="77"/>
                  </a:cubicBezTo>
                  <a:lnTo>
                    <a:pt x="3805" y="1"/>
                  </a:ln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0"/>
            <p:cNvSpPr/>
            <p:nvPr/>
          </p:nvSpPr>
          <p:spPr>
            <a:xfrm>
              <a:off x="5182900" y="3096675"/>
              <a:ext cx="29525" cy="247325"/>
            </a:xfrm>
            <a:custGeom>
              <a:avLst/>
              <a:gdLst/>
              <a:ahLst/>
              <a:cxnLst/>
              <a:rect l="l" t="t" r="r" b="b"/>
              <a:pathLst>
                <a:path w="1181" h="9893" extrusionOk="0">
                  <a:moveTo>
                    <a:pt x="838" y="1"/>
                  </a:moveTo>
                  <a:lnTo>
                    <a:pt x="1" y="2397"/>
                  </a:lnTo>
                  <a:cubicBezTo>
                    <a:pt x="1" y="3348"/>
                    <a:pt x="77" y="4185"/>
                    <a:pt x="77" y="5099"/>
                  </a:cubicBezTo>
                  <a:cubicBezTo>
                    <a:pt x="77" y="6050"/>
                    <a:pt x="77" y="6963"/>
                    <a:pt x="229" y="7838"/>
                  </a:cubicBezTo>
                  <a:cubicBezTo>
                    <a:pt x="343" y="8522"/>
                    <a:pt x="533" y="9245"/>
                    <a:pt x="533" y="9816"/>
                  </a:cubicBezTo>
                  <a:lnTo>
                    <a:pt x="571" y="9892"/>
                  </a:lnTo>
                  <a:cubicBezTo>
                    <a:pt x="610" y="9055"/>
                    <a:pt x="876" y="8294"/>
                    <a:pt x="952" y="7381"/>
                  </a:cubicBezTo>
                  <a:cubicBezTo>
                    <a:pt x="990" y="6506"/>
                    <a:pt x="990" y="5555"/>
                    <a:pt x="952" y="4756"/>
                  </a:cubicBezTo>
                  <a:cubicBezTo>
                    <a:pt x="914" y="3272"/>
                    <a:pt x="1028" y="2588"/>
                    <a:pt x="1180" y="1"/>
                  </a:cubicBezTo>
                  <a:close/>
                </a:path>
              </a:pathLst>
            </a:custGeom>
            <a:solidFill>
              <a:srgbClr val="E05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0"/>
            <p:cNvSpPr/>
            <p:nvPr/>
          </p:nvSpPr>
          <p:spPr>
            <a:xfrm>
              <a:off x="4969850" y="3097625"/>
              <a:ext cx="234950" cy="442300"/>
            </a:xfrm>
            <a:custGeom>
              <a:avLst/>
              <a:gdLst/>
              <a:ahLst/>
              <a:cxnLst/>
              <a:rect l="l" t="t" r="r" b="b"/>
              <a:pathLst>
                <a:path w="9398" h="17692" extrusionOk="0">
                  <a:moveTo>
                    <a:pt x="9398" y="1"/>
                  </a:moveTo>
                  <a:cubicBezTo>
                    <a:pt x="9360" y="1"/>
                    <a:pt x="9284" y="77"/>
                    <a:pt x="9208" y="115"/>
                  </a:cubicBezTo>
                  <a:cubicBezTo>
                    <a:pt x="9017" y="267"/>
                    <a:pt x="8903" y="571"/>
                    <a:pt x="8789" y="876"/>
                  </a:cubicBezTo>
                  <a:cubicBezTo>
                    <a:pt x="7610" y="2778"/>
                    <a:pt x="6545" y="4870"/>
                    <a:pt x="5517" y="6849"/>
                  </a:cubicBezTo>
                  <a:cubicBezTo>
                    <a:pt x="4642" y="8446"/>
                    <a:pt x="3958" y="9512"/>
                    <a:pt x="2512" y="10463"/>
                  </a:cubicBezTo>
                  <a:cubicBezTo>
                    <a:pt x="1371" y="11224"/>
                    <a:pt x="1066" y="12631"/>
                    <a:pt x="686" y="13849"/>
                  </a:cubicBezTo>
                  <a:cubicBezTo>
                    <a:pt x="381" y="14838"/>
                    <a:pt x="1" y="16816"/>
                    <a:pt x="800" y="17691"/>
                  </a:cubicBezTo>
                  <a:cubicBezTo>
                    <a:pt x="1865" y="17577"/>
                    <a:pt x="2854" y="17197"/>
                    <a:pt x="3729" y="16550"/>
                  </a:cubicBezTo>
                  <a:cubicBezTo>
                    <a:pt x="5365" y="15370"/>
                    <a:pt x="7001" y="13316"/>
                    <a:pt x="8941" y="12517"/>
                  </a:cubicBezTo>
                  <a:cubicBezTo>
                    <a:pt x="8979" y="12289"/>
                    <a:pt x="9055" y="12061"/>
                    <a:pt x="9055" y="11794"/>
                  </a:cubicBezTo>
                  <a:cubicBezTo>
                    <a:pt x="9246" y="8446"/>
                    <a:pt x="9246" y="5099"/>
                    <a:pt x="9322" y="1789"/>
                  </a:cubicBezTo>
                  <a:cubicBezTo>
                    <a:pt x="9322" y="1218"/>
                    <a:pt x="9398" y="685"/>
                    <a:pt x="9398" y="115"/>
                  </a:cubicBezTo>
                  <a:lnTo>
                    <a:pt x="9398" y="1"/>
                  </a:lnTo>
                  <a:close/>
                </a:path>
              </a:pathLst>
            </a:custGeom>
            <a:solidFill>
              <a:srgbClr val="82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0"/>
            <p:cNvSpPr/>
            <p:nvPr/>
          </p:nvSpPr>
          <p:spPr>
            <a:xfrm>
              <a:off x="4745400" y="3097625"/>
              <a:ext cx="451800" cy="446100"/>
            </a:xfrm>
            <a:custGeom>
              <a:avLst/>
              <a:gdLst/>
              <a:ahLst/>
              <a:cxnLst/>
              <a:rect l="l" t="t" r="r" b="b"/>
              <a:pathLst>
                <a:path w="18072" h="17844" extrusionOk="0">
                  <a:moveTo>
                    <a:pt x="13696" y="2740"/>
                  </a:moveTo>
                  <a:lnTo>
                    <a:pt x="12555" y="3881"/>
                  </a:lnTo>
                  <a:cubicBezTo>
                    <a:pt x="12974" y="3501"/>
                    <a:pt x="13354" y="3120"/>
                    <a:pt x="13696" y="2740"/>
                  </a:cubicBezTo>
                  <a:close/>
                  <a:moveTo>
                    <a:pt x="10691" y="5289"/>
                  </a:moveTo>
                  <a:lnTo>
                    <a:pt x="10691" y="5289"/>
                  </a:lnTo>
                  <a:cubicBezTo>
                    <a:pt x="10591" y="5375"/>
                    <a:pt x="10491" y="5462"/>
                    <a:pt x="10391" y="5551"/>
                  </a:cubicBezTo>
                  <a:lnTo>
                    <a:pt x="10391" y="5551"/>
                  </a:lnTo>
                  <a:cubicBezTo>
                    <a:pt x="10494" y="5467"/>
                    <a:pt x="10594" y="5380"/>
                    <a:pt x="10691" y="5289"/>
                  </a:cubicBezTo>
                  <a:close/>
                  <a:moveTo>
                    <a:pt x="10391" y="5551"/>
                  </a:moveTo>
                  <a:lnTo>
                    <a:pt x="10391" y="5551"/>
                  </a:lnTo>
                  <a:cubicBezTo>
                    <a:pt x="9852" y="5992"/>
                    <a:pt x="9244" y="6339"/>
                    <a:pt x="8637" y="6658"/>
                  </a:cubicBezTo>
                  <a:cubicBezTo>
                    <a:pt x="8142" y="7191"/>
                    <a:pt x="7647" y="7686"/>
                    <a:pt x="7191" y="8180"/>
                  </a:cubicBezTo>
                  <a:cubicBezTo>
                    <a:pt x="6658" y="8827"/>
                    <a:pt x="5897" y="9055"/>
                    <a:pt x="5098" y="9321"/>
                  </a:cubicBezTo>
                  <a:cubicBezTo>
                    <a:pt x="4528" y="9512"/>
                    <a:pt x="3881" y="9778"/>
                    <a:pt x="3386" y="10082"/>
                  </a:cubicBezTo>
                  <a:cubicBezTo>
                    <a:pt x="1674" y="11224"/>
                    <a:pt x="381" y="14153"/>
                    <a:pt x="77" y="16360"/>
                  </a:cubicBezTo>
                  <a:cubicBezTo>
                    <a:pt x="77" y="16474"/>
                    <a:pt x="39" y="16550"/>
                    <a:pt x="39" y="16664"/>
                  </a:cubicBezTo>
                  <a:cubicBezTo>
                    <a:pt x="0" y="16854"/>
                    <a:pt x="0" y="17082"/>
                    <a:pt x="0" y="17273"/>
                  </a:cubicBezTo>
                  <a:cubicBezTo>
                    <a:pt x="77" y="17311"/>
                    <a:pt x="153" y="17311"/>
                    <a:pt x="229" y="17349"/>
                  </a:cubicBezTo>
                  <a:cubicBezTo>
                    <a:pt x="267" y="17425"/>
                    <a:pt x="381" y="17425"/>
                    <a:pt x="419" y="17425"/>
                  </a:cubicBezTo>
                  <a:cubicBezTo>
                    <a:pt x="419" y="17159"/>
                    <a:pt x="419" y="16892"/>
                    <a:pt x="457" y="16664"/>
                  </a:cubicBezTo>
                  <a:cubicBezTo>
                    <a:pt x="457" y="16588"/>
                    <a:pt x="457" y="16512"/>
                    <a:pt x="533" y="16474"/>
                  </a:cubicBezTo>
                  <a:cubicBezTo>
                    <a:pt x="799" y="14381"/>
                    <a:pt x="2055" y="11566"/>
                    <a:pt x="3615" y="10463"/>
                  </a:cubicBezTo>
                  <a:cubicBezTo>
                    <a:pt x="4071" y="10158"/>
                    <a:pt x="4642" y="9930"/>
                    <a:pt x="5213" y="9740"/>
                  </a:cubicBezTo>
                  <a:cubicBezTo>
                    <a:pt x="6011" y="9474"/>
                    <a:pt x="6886" y="9131"/>
                    <a:pt x="7457" y="8484"/>
                  </a:cubicBezTo>
                  <a:cubicBezTo>
                    <a:pt x="8391" y="7446"/>
                    <a:pt x="9388" y="6440"/>
                    <a:pt x="10391" y="5551"/>
                  </a:cubicBezTo>
                  <a:close/>
                  <a:moveTo>
                    <a:pt x="15979" y="800"/>
                  </a:moveTo>
                  <a:lnTo>
                    <a:pt x="15979" y="800"/>
                  </a:lnTo>
                  <a:cubicBezTo>
                    <a:pt x="15941" y="838"/>
                    <a:pt x="15827" y="876"/>
                    <a:pt x="15789" y="914"/>
                  </a:cubicBezTo>
                  <a:cubicBezTo>
                    <a:pt x="15561" y="1066"/>
                    <a:pt x="15370" y="1218"/>
                    <a:pt x="15180" y="1408"/>
                  </a:cubicBezTo>
                  <a:cubicBezTo>
                    <a:pt x="15066" y="1522"/>
                    <a:pt x="15028" y="1675"/>
                    <a:pt x="14914" y="1827"/>
                  </a:cubicBezTo>
                  <a:cubicBezTo>
                    <a:pt x="14609" y="2550"/>
                    <a:pt x="14229" y="3234"/>
                    <a:pt x="13696" y="3767"/>
                  </a:cubicBezTo>
                  <a:cubicBezTo>
                    <a:pt x="13392" y="4071"/>
                    <a:pt x="13012" y="4338"/>
                    <a:pt x="12669" y="4566"/>
                  </a:cubicBezTo>
                  <a:cubicBezTo>
                    <a:pt x="12365" y="4832"/>
                    <a:pt x="12022" y="5061"/>
                    <a:pt x="11680" y="5327"/>
                  </a:cubicBezTo>
                  <a:cubicBezTo>
                    <a:pt x="10843" y="6126"/>
                    <a:pt x="10082" y="7077"/>
                    <a:pt x="9359" y="7990"/>
                  </a:cubicBezTo>
                  <a:cubicBezTo>
                    <a:pt x="8751" y="8789"/>
                    <a:pt x="7914" y="9245"/>
                    <a:pt x="7077" y="9702"/>
                  </a:cubicBezTo>
                  <a:cubicBezTo>
                    <a:pt x="6658" y="9930"/>
                    <a:pt x="6202" y="10196"/>
                    <a:pt x="5745" y="10463"/>
                  </a:cubicBezTo>
                  <a:cubicBezTo>
                    <a:pt x="4452" y="11376"/>
                    <a:pt x="3919" y="12860"/>
                    <a:pt x="3463" y="14457"/>
                  </a:cubicBezTo>
                  <a:cubicBezTo>
                    <a:pt x="3234" y="15218"/>
                    <a:pt x="3158" y="15979"/>
                    <a:pt x="3120" y="16702"/>
                  </a:cubicBezTo>
                  <a:cubicBezTo>
                    <a:pt x="3082" y="17082"/>
                    <a:pt x="3082" y="17463"/>
                    <a:pt x="3082" y="17843"/>
                  </a:cubicBezTo>
                  <a:lnTo>
                    <a:pt x="3501" y="17843"/>
                  </a:lnTo>
                  <a:cubicBezTo>
                    <a:pt x="3501" y="17463"/>
                    <a:pt x="3501" y="17082"/>
                    <a:pt x="3539" y="16702"/>
                  </a:cubicBezTo>
                  <a:cubicBezTo>
                    <a:pt x="3615" y="15979"/>
                    <a:pt x="3691" y="15256"/>
                    <a:pt x="3881" y="14572"/>
                  </a:cubicBezTo>
                  <a:cubicBezTo>
                    <a:pt x="4299" y="13050"/>
                    <a:pt x="4832" y="11604"/>
                    <a:pt x="5973" y="10843"/>
                  </a:cubicBezTo>
                  <a:cubicBezTo>
                    <a:pt x="6392" y="10577"/>
                    <a:pt x="6848" y="10311"/>
                    <a:pt x="7267" y="10082"/>
                  </a:cubicBezTo>
                  <a:cubicBezTo>
                    <a:pt x="8180" y="9626"/>
                    <a:pt x="9017" y="9131"/>
                    <a:pt x="9702" y="8294"/>
                  </a:cubicBezTo>
                  <a:cubicBezTo>
                    <a:pt x="10387" y="7381"/>
                    <a:pt x="11109" y="6468"/>
                    <a:pt x="11984" y="5669"/>
                  </a:cubicBezTo>
                  <a:cubicBezTo>
                    <a:pt x="12251" y="5365"/>
                    <a:pt x="12593" y="5175"/>
                    <a:pt x="12936" y="4946"/>
                  </a:cubicBezTo>
                  <a:cubicBezTo>
                    <a:pt x="13316" y="4718"/>
                    <a:pt x="13696" y="4414"/>
                    <a:pt x="14001" y="4109"/>
                  </a:cubicBezTo>
                  <a:cubicBezTo>
                    <a:pt x="14571" y="3539"/>
                    <a:pt x="14952" y="2778"/>
                    <a:pt x="15294" y="2055"/>
                  </a:cubicBezTo>
                  <a:cubicBezTo>
                    <a:pt x="15523" y="1637"/>
                    <a:pt x="15713" y="1180"/>
                    <a:pt x="15979" y="800"/>
                  </a:cubicBezTo>
                  <a:close/>
                  <a:moveTo>
                    <a:pt x="18071" y="1"/>
                  </a:moveTo>
                  <a:cubicBezTo>
                    <a:pt x="17957" y="1"/>
                    <a:pt x="17881" y="1"/>
                    <a:pt x="17843" y="77"/>
                  </a:cubicBezTo>
                  <a:cubicBezTo>
                    <a:pt x="17767" y="77"/>
                    <a:pt x="17729" y="77"/>
                    <a:pt x="17653" y="115"/>
                  </a:cubicBezTo>
                  <a:cubicBezTo>
                    <a:pt x="17501" y="153"/>
                    <a:pt x="17349" y="153"/>
                    <a:pt x="17273" y="191"/>
                  </a:cubicBezTo>
                  <a:cubicBezTo>
                    <a:pt x="16740" y="838"/>
                    <a:pt x="16398" y="1675"/>
                    <a:pt x="16017" y="2435"/>
                  </a:cubicBezTo>
                  <a:cubicBezTo>
                    <a:pt x="15751" y="3044"/>
                    <a:pt x="15484" y="3615"/>
                    <a:pt x="15180" y="4033"/>
                  </a:cubicBezTo>
                  <a:cubicBezTo>
                    <a:pt x="14647" y="4794"/>
                    <a:pt x="13925" y="5479"/>
                    <a:pt x="13278" y="6126"/>
                  </a:cubicBezTo>
                  <a:cubicBezTo>
                    <a:pt x="12555" y="6811"/>
                    <a:pt x="11832" y="7533"/>
                    <a:pt x="11262" y="8332"/>
                  </a:cubicBezTo>
                  <a:cubicBezTo>
                    <a:pt x="10805" y="8979"/>
                    <a:pt x="10158" y="9550"/>
                    <a:pt x="9550" y="10082"/>
                  </a:cubicBezTo>
                  <a:cubicBezTo>
                    <a:pt x="9093" y="10501"/>
                    <a:pt x="8598" y="10957"/>
                    <a:pt x="8218" y="11414"/>
                  </a:cubicBezTo>
                  <a:cubicBezTo>
                    <a:pt x="7191" y="12593"/>
                    <a:pt x="6696" y="14495"/>
                    <a:pt x="6620" y="16398"/>
                  </a:cubicBezTo>
                  <a:lnTo>
                    <a:pt x="6620" y="17843"/>
                  </a:lnTo>
                  <a:lnTo>
                    <a:pt x="7077" y="17843"/>
                  </a:lnTo>
                  <a:cubicBezTo>
                    <a:pt x="7039" y="17387"/>
                    <a:pt x="7039" y="16854"/>
                    <a:pt x="7077" y="16322"/>
                  </a:cubicBezTo>
                  <a:cubicBezTo>
                    <a:pt x="7191" y="14534"/>
                    <a:pt x="7647" y="12745"/>
                    <a:pt x="8560" y="11718"/>
                  </a:cubicBezTo>
                  <a:cubicBezTo>
                    <a:pt x="8941" y="11224"/>
                    <a:pt x="9397" y="10843"/>
                    <a:pt x="9892" y="10425"/>
                  </a:cubicBezTo>
                  <a:cubicBezTo>
                    <a:pt x="10501" y="9854"/>
                    <a:pt x="11109" y="9283"/>
                    <a:pt x="11642" y="8561"/>
                  </a:cubicBezTo>
                  <a:cubicBezTo>
                    <a:pt x="12213" y="7800"/>
                    <a:pt x="12936" y="7115"/>
                    <a:pt x="13582" y="6430"/>
                  </a:cubicBezTo>
                  <a:cubicBezTo>
                    <a:pt x="14305" y="5783"/>
                    <a:pt x="14990" y="5099"/>
                    <a:pt x="15561" y="4300"/>
                  </a:cubicBezTo>
                  <a:cubicBezTo>
                    <a:pt x="15865" y="3805"/>
                    <a:pt x="16169" y="3234"/>
                    <a:pt x="16436" y="2588"/>
                  </a:cubicBezTo>
                  <a:cubicBezTo>
                    <a:pt x="16930" y="1599"/>
                    <a:pt x="17349" y="533"/>
                    <a:pt x="18071" y="1"/>
                  </a:cubicBezTo>
                  <a:close/>
                </a:path>
              </a:pathLst>
            </a:custGeom>
            <a:solidFill>
              <a:srgbClr val="C1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0"/>
            <p:cNvSpPr/>
            <p:nvPr/>
          </p:nvSpPr>
          <p:spPr>
            <a:xfrm>
              <a:off x="4679775" y="2187950"/>
              <a:ext cx="1230750" cy="892625"/>
            </a:xfrm>
            <a:custGeom>
              <a:avLst/>
              <a:gdLst/>
              <a:ahLst/>
              <a:cxnLst/>
              <a:rect l="l" t="t" r="r" b="b"/>
              <a:pathLst>
                <a:path w="49230" h="35705" extrusionOk="0">
                  <a:moveTo>
                    <a:pt x="10069" y="1"/>
                  </a:moveTo>
                  <a:cubicBezTo>
                    <a:pt x="9283" y="1"/>
                    <a:pt x="8510" y="81"/>
                    <a:pt x="7838" y="208"/>
                  </a:cubicBezTo>
                  <a:cubicBezTo>
                    <a:pt x="7533" y="246"/>
                    <a:pt x="7191" y="360"/>
                    <a:pt x="6886" y="436"/>
                  </a:cubicBezTo>
                  <a:cubicBezTo>
                    <a:pt x="6392" y="588"/>
                    <a:pt x="6011" y="740"/>
                    <a:pt x="5631" y="854"/>
                  </a:cubicBezTo>
                  <a:cubicBezTo>
                    <a:pt x="5174" y="1045"/>
                    <a:pt x="4794" y="1197"/>
                    <a:pt x="4414" y="1387"/>
                  </a:cubicBezTo>
                  <a:cubicBezTo>
                    <a:pt x="4337" y="1501"/>
                    <a:pt x="4185" y="1539"/>
                    <a:pt x="4033" y="1615"/>
                  </a:cubicBezTo>
                  <a:cubicBezTo>
                    <a:pt x="3729" y="1806"/>
                    <a:pt x="3386" y="2072"/>
                    <a:pt x="2968" y="2338"/>
                  </a:cubicBezTo>
                  <a:cubicBezTo>
                    <a:pt x="2854" y="2452"/>
                    <a:pt x="2778" y="2490"/>
                    <a:pt x="2664" y="2566"/>
                  </a:cubicBezTo>
                  <a:cubicBezTo>
                    <a:pt x="381" y="4240"/>
                    <a:pt x="0" y="7969"/>
                    <a:pt x="2017" y="9985"/>
                  </a:cubicBezTo>
                  <a:cubicBezTo>
                    <a:pt x="3158" y="11126"/>
                    <a:pt x="4756" y="11469"/>
                    <a:pt x="6011" y="12230"/>
                  </a:cubicBezTo>
                  <a:cubicBezTo>
                    <a:pt x="952" y="13751"/>
                    <a:pt x="3462" y="20409"/>
                    <a:pt x="6886" y="22083"/>
                  </a:cubicBezTo>
                  <a:cubicBezTo>
                    <a:pt x="7867" y="22551"/>
                    <a:pt x="10207" y="23268"/>
                    <a:pt x="12190" y="23268"/>
                  </a:cubicBezTo>
                  <a:cubicBezTo>
                    <a:pt x="13578" y="23268"/>
                    <a:pt x="14792" y="22917"/>
                    <a:pt x="15243" y="21885"/>
                  </a:cubicBezTo>
                  <a:lnTo>
                    <a:pt x="15243" y="21885"/>
                  </a:lnTo>
                  <a:cubicBezTo>
                    <a:pt x="14846" y="22842"/>
                    <a:pt x="15219" y="24529"/>
                    <a:pt x="15256" y="25545"/>
                  </a:cubicBezTo>
                  <a:cubicBezTo>
                    <a:pt x="15332" y="26648"/>
                    <a:pt x="15637" y="27029"/>
                    <a:pt x="15979" y="27942"/>
                  </a:cubicBezTo>
                  <a:cubicBezTo>
                    <a:pt x="16207" y="28551"/>
                    <a:pt x="16169" y="28969"/>
                    <a:pt x="16321" y="29730"/>
                  </a:cubicBezTo>
                  <a:cubicBezTo>
                    <a:pt x="16436" y="30643"/>
                    <a:pt x="16816" y="30871"/>
                    <a:pt x="17196" y="31556"/>
                  </a:cubicBezTo>
                  <a:cubicBezTo>
                    <a:pt x="17615" y="32203"/>
                    <a:pt x="17615" y="32203"/>
                    <a:pt x="17843" y="32964"/>
                  </a:cubicBezTo>
                  <a:cubicBezTo>
                    <a:pt x="18109" y="33915"/>
                    <a:pt x="18071" y="35018"/>
                    <a:pt x="19251" y="35246"/>
                  </a:cubicBezTo>
                  <a:cubicBezTo>
                    <a:pt x="19291" y="35529"/>
                    <a:pt x="19632" y="35705"/>
                    <a:pt x="19999" y="35705"/>
                  </a:cubicBezTo>
                  <a:cubicBezTo>
                    <a:pt x="20324" y="35705"/>
                    <a:pt x="20670" y="35568"/>
                    <a:pt x="20849" y="35246"/>
                  </a:cubicBezTo>
                  <a:cubicBezTo>
                    <a:pt x="20658" y="35170"/>
                    <a:pt x="20544" y="35018"/>
                    <a:pt x="20278" y="34942"/>
                  </a:cubicBezTo>
                  <a:cubicBezTo>
                    <a:pt x="20925" y="34562"/>
                    <a:pt x="21457" y="33991"/>
                    <a:pt x="21267" y="33154"/>
                  </a:cubicBezTo>
                  <a:cubicBezTo>
                    <a:pt x="21191" y="33135"/>
                    <a:pt x="21134" y="33135"/>
                    <a:pt x="21077" y="33135"/>
                  </a:cubicBezTo>
                  <a:cubicBezTo>
                    <a:pt x="21020" y="33135"/>
                    <a:pt x="20963" y="33135"/>
                    <a:pt x="20887" y="33116"/>
                  </a:cubicBezTo>
                  <a:cubicBezTo>
                    <a:pt x="21533" y="32013"/>
                    <a:pt x="23055" y="30034"/>
                    <a:pt x="20735" y="29844"/>
                  </a:cubicBezTo>
                  <a:cubicBezTo>
                    <a:pt x="22066" y="28474"/>
                    <a:pt x="22827" y="27067"/>
                    <a:pt x="20887" y="26002"/>
                  </a:cubicBezTo>
                  <a:cubicBezTo>
                    <a:pt x="21648" y="25811"/>
                    <a:pt x="23207" y="25279"/>
                    <a:pt x="23131" y="24670"/>
                  </a:cubicBezTo>
                  <a:lnTo>
                    <a:pt x="23131" y="24670"/>
                  </a:lnTo>
                  <a:cubicBezTo>
                    <a:pt x="23378" y="24923"/>
                    <a:pt x="23732" y="25031"/>
                    <a:pt x="24136" y="25031"/>
                  </a:cubicBezTo>
                  <a:cubicBezTo>
                    <a:pt x="25978" y="25031"/>
                    <a:pt x="28849" y="22784"/>
                    <a:pt x="27164" y="21817"/>
                  </a:cubicBezTo>
                  <a:lnTo>
                    <a:pt x="27164" y="21817"/>
                  </a:lnTo>
                  <a:cubicBezTo>
                    <a:pt x="27833" y="22151"/>
                    <a:pt x="28686" y="22313"/>
                    <a:pt x="29587" y="22313"/>
                  </a:cubicBezTo>
                  <a:cubicBezTo>
                    <a:pt x="31555" y="22313"/>
                    <a:pt x="33755" y="21540"/>
                    <a:pt x="34773" y="20105"/>
                  </a:cubicBezTo>
                  <a:cubicBezTo>
                    <a:pt x="35382" y="19230"/>
                    <a:pt x="35382" y="18088"/>
                    <a:pt x="34773" y="17518"/>
                  </a:cubicBezTo>
                  <a:lnTo>
                    <a:pt x="34773" y="17518"/>
                  </a:lnTo>
                  <a:cubicBezTo>
                    <a:pt x="35191" y="17565"/>
                    <a:pt x="35612" y="17584"/>
                    <a:pt x="36034" y="17584"/>
                  </a:cubicBezTo>
                  <a:cubicBezTo>
                    <a:pt x="37298" y="17584"/>
                    <a:pt x="38568" y="17413"/>
                    <a:pt x="39795" y="17328"/>
                  </a:cubicBezTo>
                  <a:cubicBezTo>
                    <a:pt x="42420" y="17175"/>
                    <a:pt x="45007" y="16909"/>
                    <a:pt x="46833" y="14779"/>
                  </a:cubicBezTo>
                  <a:cubicBezTo>
                    <a:pt x="49230" y="11963"/>
                    <a:pt x="48811" y="9186"/>
                    <a:pt x="44931" y="8615"/>
                  </a:cubicBezTo>
                  <a:cubicBezTo>
                    <a:pt x="45615" y="7588"/>
                    <a:pt x="45615" y="5914"/>
                    <a:pt x="44664" y="4963"/>
                  </a:cubicBezTo>
                  <a:cubicBezTo>
                    <a:pt x="44017" y="4301"/>
                    <a:pt x="43180" y="4085"/>
                    <a:pt x="42283" y="4085"/>
                  </a:cubicBezTo>
                  <a:cubicBezTo>
                    <a:pt x="40914" y="4085"/>
                    <a:pt x="39408" y="4589"/>
                    <a:pt x="38235" y="4773"/>
                  </a:cubicBezTo>
                  <a:cubicBezTo>
                    <a:pt x="38958" y="3784"/>
                    <a:pt x="38311" y="2566"/>
                    <a:pt x="37170" y="2262"/>
                  </a:cubicBezTo>
                  <a:cubicBezTo>
                    <a:pt x="36941" y="2186"/>
                    <a:pt x="36751" y="2148"/>
                    <a:pt x="36523" y="2148"/>
                  </a:cubicBezTo>
                  <a:cubicBezTo>
                    <a:pt x="35952" y="2148"/>
                    <a:pt x="35305" y="2262"/>
                    <a:pt x="34659" y="2452"/>
                  </a:cubicBezTo>
                  <a:cubicBezTo>
                    <a:pt x="33974" y="2642"/>
                    <a:pt x="33251" y="2909"/>
                    <a:pt x="32566" y="3137"/>
                  </a:cubicBezTo>
                  <a:cubicBezTo>
                    <a:pt x="31958" y="3327"/>
                    <a:pt x="31349" y="3518"/>
                    <a:pt x="30778" y="3594"/>
                  </a:cubicBezTo>
                  <a:cubicBezTo>
                    <a:pt x="30966" y="1982"/>
                    <a:pt x="30169" y="1458"/>
                    <a:pt x="29049" y="1458"/>
                  </a:cubicBezTo>
                  <a:cubicBezTo>
                    <a:pt x="27446" y="1458"/>
                    <a:pt x="25182" y="2530"/>
                    <a:pt x="24197" y="3023"/>
                  </a:cubicBezTo>
                  <a:cubicBezTo>
                    <a:pt x="24027" y="1755"/>
                    <a:pt x="23097" y="1327"/>
                    <a:pt x="21881" y="1327"/>
                  </a:cubicBezTo>
                  <a:cubicBezTo>
                    <a:pt x="19558" y="1327"/>
                    <a:pt x="16190" y="2887"/>
                    <a:pt x="15066" y="3137"/>
                  </a:cubicBezTo>
                  <a:cubicBezTo>
                    <a:pt x="15028" y="2338"/>
                    <a:pt x="14762" y="1729"/>
                    <a:pt x="14229" y="1235"/>
                  </a:cubicBezTo>
                  <a:cubicBezTo>
                    <a:pt x="13265" y="322"/>
                    <a:pt x="11642" y="1"/>
                    <a:pt x="1006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0"/>
            <p:cNvSpPr/>
            <p:nvPr/>
          </p:nvSpPr>
          <p:spPr>
            <a:xfrm>
              <a:off x="4680725" y="2188150"/>
              <a:ext cx="1229800" cy="892425"/>
            </a:xfrm>
            <a:custGeom>
              <a:avLst/>
              <a:gdLst/>
              <a:ahLst/>
              <a:cxnLst/>
              <a:rect l="l" t="t" r="r" b="b"/>
              <a:pathLst>
                <a:path w="49192" h="35697" extrusionOk="0">
                  <a:moveTo>
                    <a:pt x="7795" y="2168"/>
                  </a:moveTo>
                  <a:cubicBezTo>
                    <a:pt x="7817" y="2207"/>
                    <a:pt x="7843" y="2238"/>
                    <a:pt x="7876" y="2254"/>
                  </a:cubicBezTo>
                  <a:cubicBezTo>
                    <a:pt x="7849" y="2224"/>
                    <a:pt x="7822" y="2195"/>
                    <a:pt x="7795" y="2168"/>
                  </a:cubicBezTo>
                  <a:close/>
                  <a:moveTo>
                    <a:pt x="10011" y="1"/>
                  </a:moveTo>
                  <a:cubicBezTo>
                    <a:pt x="9256" y="1"/>
                    <a:pt x="8518" y="76"/>
                    <a:pt x="7876" y="200"/>
                  </a:cubicBezTo>
                  <a:cubicBezTo>
                    <a:pt x="7533" y="238"/>
                    <a:pt x="7191" y="352"/>
                    <a:pt x="6925" y="428"/>
                  </a:cubicBezTo>
                  <a:cubicBezTo>
                    <a:pt x="6430" y="580"/>
                    <a:pt x="6011" y="732"/>
                    <a:pt x="5631" y="846"/>
                  </a:cubicBezTo>
                  <a:cubicBezTo>
                    <a:pt x="5213" y="999"/>
                    <a:pt x="4832" y="1189"/>
                    <a:pt x="4452" y="1379"/>
                  </a:cubicBezTo>
                  <a:cubicBezTo>
                    <a:pt x="4299" y="1417"/>
                    <a:pt x="4147" y="1531"/>
                    <a:pt x="4071" y="1607"/>
                  </a:cubicBezTo>
                  <a:cubicBezTo>
                    <a:pt x="3729" y="1798"/>
                    <a:pt x="3386" y="2064"/>
                    <a:pt x="2968" y="2330"/>
                  </a:cubicBezTo>
                  <a:cubicBezTo>
                    <a:pt x="2854" y="2368"/>
                    <a:pt x="2778" y="2482"/>
                    <a:pt x="2664" y="2558"/>
                  </a:cubicBezTo>
                  <a:cubicBezTo>
                    <a:pt x="381" y="4232"/>
                    <a:pt x="0" y="7961"/>
                    <a:pt x="2017" y="9977"/>
                  </a:cubicBezTo>
                  <a:cubicBezTo>
                    <a:pt x="3120" y="11118"/>
                    <a:pt x="4756" y="11461"/>
                    <a:pt x="6011" y="12222"/>
                  </a:cubicBezTo>
                  <a:cubicBezTo>
                    <a:pt x="952" y="13743"/>
                    <a:pt x="3501" y="20401"/>
                    <a:pt x="6925" y="22075"/>
                  </a:cubicBezTo>
                  <a:cubicBezTo>
                    <a:pt x="7930" y="22544"/>
                    <a:pt x="10274" y="23276"/>
                    <a:pt x="12253" y="23276"/>
                  </a:cubicBezTo>
                  <a:cubicBezTo>
                    <a:pt x="13603" y="23276"/>
                    <a:pt x="14783" y="22936"/>
                    <a:pt x="15253" y="21940"/>
                  </a:cubicBezTo>
                  <a:lnTo>
                    <a:pt x="15253" y="21940"/>
                  </a:lnTo>
                  <a:cubicBezTo>
                    <a:pt x="14862" y="22906"/>
                    <a:pt x="15221" y="24542"/>
                    <a:pt x="15294" y="25537"/>
                  </a:cubicBezTo>
                  <a:cubicBezTo>
                    <a:pt x="15332" y="26640"/>
                    <a:pt x="15675" y="27021"/>
                    <a:pt x="15979" y="27934"/>
                  </a:cubicBezTo>
                  <a:cubicBezTo>
                    <a:pt x="16245" y="28543"/>
                    <a:pt x="16169" y="28999"/>
                    <a:pt x="16321" y="29722"/>
                  </a:cubicBezTo>
                  <a:cubicBezTo>
                    <a:pt x="16474" y="30635"/>
                    <a:pt x="16854" y="30863"/>
                    <a:pt x="17234" y="31548"/>
                  </a:cubicBezTo>
                  <a:cubicBezTo>
                    <a:pt x="17615" y="32195"/>
                    <a:pt x="17615" y="32195"/>
                    <a:pt x="17843" y="32956"/>
                  </a:cubicBezTo>
                  <a:cubicBezTo>
                    <a:pt x="18148" y="33907"/>
                    <a:pt x="18071" y="35010"/>
                    <a:pt x="19289" y="35238"/>
                  </a:cubicBezTo>
                  <a:cubicBezTo>
                    <a:pt x="19309" y="35521"/>
                    <a:pt x="19640" y="35697"/>
                    <a:pt x="20003" y="35697"/>
                  </a:cubicBezTo>
                  <a:cubicBezTo>
                    <a:pt x="20324" y="35697"/>
                    <a:pt x="20670" y="35560"/>
                    <a:pt x="20849" y="35238"/>
                  </a:cubicBezTo>
                  <a:cubicBezTo>
                    <a:pt x="20658" y="35162"/>
                    <a:pt x="20544" y="35010"/>
                    <a:pt x="20278" y="34934"/>
                  </a:cubicBezTo>
                  <a:cubicBezTo>
                    <a:pt x="20925" y="34592"/>
                    <a:pt x="21457" y="33983"/>
                    <a:pt x="21267" y="33146"/>
                  </a:cubicBezTo>
                  <a:cubicBezTo>
                    <a:pt x="21191" y="33127"/>
                    <a:pt x="21134" y="33127"/>
                    <a:pt x="21077" y="33127"/>
                  </a:cubicBezTo>
                  <a:cubicBezTo>
                    <a:pt x="21020" y="33127"/>
                    <a:pt x="20963" y="33127"/>
                    <a:pt x="20887" y="33108"/>
                  </a:cubicBezTo>
                  <a:cubicBezTo>
                    <a:pt x="21572" y="32005"/>
                    <a:pt x="23017" y="30026"/>
                    <a:pt x="20735" y="29836"/>
                  </a:cubicBezTo>
                  <a:cubicBezTo>
                    <a:pt x="22066" y="28466"/>
                    <a:pt x="22827" y="27059"/>
                    <a:pt x="20887" y="25994"/>
                  </a:cubicBezTo>
                  <a:cubicBezTo>
                    <a:pt x="21610" y="25803"/>
                    <a:pt x="23207" y="25309"/>
                    <a:pt x="23131" y="24662"/>
                  </a:cubicBezTo>
                  <a:lnTo>
                    <a:pt x="23131" y="24662"/>
                  </a:lnTo>
                  <a:cubicBezTo>
                    <a:pt x="23387" y="24917"/>
                    <a:pt x="23749" y="25026"/>
                    <a:pt x="24160" y="25026"/>
                  </a:cubicBezTo>
                  <a:cubicBezTo>
                    <a:pt x="26014" y="25026"/>
                    <a:pt x="28846" y="22805"/>
                    <a:pt x="27164" y="21809"/>
                  </a:cubicBezTo>
                  <a:lnTo>
                    <a:pt x="27164" y="21809"/>
                  </a:lnTo>
                  <a:cubicBezTo>
                    <a:pt x="27821" y="22143"/>
                    <a:pt x="28666" y="22305"/>
                    <a:pt x="29562" y="22305"/>
                  </a:cubicBezTo>
                  <a:cubicBezTo>
                    <a:pt x="31521" y="22305"/>
                    <a:pt x="33729" y="21532"/>
                    <a:pt x="34773" y="20097"/>
                  </a:cubicBezTo>
                  <a:cubicBezTo>
                    <a:pt x="35344" y="19222"/>
                    <a:pt x="35382" y="18080"/>
                    <a:pt x="34773" y="17510"/>
                  </a:cubicBezTo>
                  <a:lnTo>
                    <a:pt x="34773" y="17510"/>
                  </a:lnTo>
                  <a:cubicBezTo>
                    <a:pt x="35132" y="17551"/>
                    <a:pt x="35494" y="17567"/>
                    <a:pt x="35856" y="17567"/>
                  </a:cubicBezTo>
                  <a:cubicBezTo>
                    <a:pt x="37181" y="17567"/>
                    <a:pt x="38518" y="17349"/>
                    <a:pt x="39833" y="17320"/>
                  </a:cubicBezTo>
                  <a:cubicBezTo>
                    <a:pt x="42496" y="17167"/>
                    <a:pt x="45045" y="16901"/>
                    <a:pt x="46871" y="14771"/>
                  </a:cubicBezTo>
                  <a:cubicBezTo>
                    <a:pt x="49192" y="11955"/>
                    <a:pt x="48773" y="9178"/>
                    <a:pt x="45045" y="8569"/>
                  </a:cubicBezTo>
                  <a:cubicBezTo>
                    <a:pt x="45692" y="7466"/>
                    <a:pt x="45692" y="5868"/>
                    <a:pt x="44740" y="4917"/>
                  </a:cubicBezTo>
                  <a:cubicBezTo>
                    <a:pt x="44111" y="4243"/>
                    <a:pt x="43280" y="4023"/>
                    <a:pt x="42389" y="4023"/>
                  </a:cubicBezTo>
                  <a:cubicBezTo>
                    <a:pt x="41018" y="4023"/>
                    <a:pt x="39502" y="4542"/>
                    <a:pt x="38349" y="4727"/>
                  </a:cubicBezTo>
                  <a:cubicBezTo>
                    <a:pt x="39034" y="3738"/>
                    <a:pt x="38425" y="2596"/>
                    <a:pt x="37284" y="2216"/>
                  </a:cubicBezTo>
                  <a:cubicBezTo>
                    <a:pt x="37094" y="2140"/>
                    <a:pt x="36865" y="2102"/>
                    <a:pt x="36637" y="2102"/>
                  </a:cubicBezTo>
                  <a:cubicBezTo>
                    <a:pt x="36574" y="2098"/>
                    <a:pt x="36510" y="2096"/>
                    <a:pt x="36445" y="2096"/>
                  </a:cubicBezTo>
                  <a:cubicBezTo>
                    <a:pt x="35894" y="2096"/>
                    <a:pt x="35318" y="2236"/>
                    <a:pt x="34773" y="2406"/>
                  </a:cubicBezTo>
                  <a:cubicBezTo>
                    <a:pt x="34050" y="2596"/>
                    <a:pt x="33365" y="2863"/>
                    <a:pt x="32680" y="3091"/>
                  </a:cubicBezTo>
                  <a:cubicBezTo>
                    <a:pt x="32928" y="3053"/>
                    <a:pt x="33175" y="3015"/>
                    <a:pt x="33422" y="3015"/>
                  </a:cubicBezTo>
                  <a:cubicBezTo>
                    <a:pt x="33670" y="3015"/>
                    <a:pt x="33917" y="3053"/>
                    <a:pt x="34164" y="3167"/>
                  </a:cubicBezTo>
                  <a:cubicBezTo>
                    <a:pt x="34925" y="3471"/>
                    <a:pt x="35001" y="4385"/>
                    <a:pt x="34735" y="5069"/>
                  </a:cubicBezTo>
                  <a:lnTo>
                    <a:pt x="34735" y="5107"/>
                  </a:lnTo>
                  <a:cubicBezTo>
                    <a:pt x="34735" y="5145"/>
                    <a:pt x="34735" y="5145"/>
                    <a:pt x="34697" y="5183"/>
                  </a:cubicBezTo>
                  <a:lnTo>
                    <a:pt x="34773" y="5107"/>
                  </a:lnTo>
                  <a:cubicBezTo>
                    <a:pt x="34773" y="5069"/>
                    <a:pt x="34811" y="5069"/>
                    <a:pt x="34811" y="4993"/>
                  </a:cubicBezTo>
                  <a:cubicBezTo>
                    <a:pt x="34988" y="4936"/>
                    <a:pt x="35182" y="4909"/>
                    <a:pt x="35383" y="4909"/>
                  </a:cubicBezTo>
                  <a:cubicBezTo>
                    <a:pt x="36651" y="4909"/>
                    <a:pt x="38196" y="5969"/>
                    <a:pt x="37474" y="7086"/>
                  </a:cubicBezTo>
                  <a:cubicBezTo>
                    <a:pt x="37676" y="6906"/>
                    <a:pt x="37940" y="6829"/>
                    <a:pt x="38225" y="6829"/>
                  </a:cubicBezTo>
                  <a:cubicBezTo>
                    <a:pt x="38909" y="6829"/>
                    <a:pt x="39712" y="7272"/>
                    <a:pt x="40061" y="7809"/>
                  </a:cubicBezTo>
                  <a:cubicBezTo>
                    <a:pt x="40363" y="7529"/>
                    <a:pt x="40730" y="7407"/>
                    <a:pt x="41102" y="7407"/>
                  </a:cubicBezTo>
                  <a:cubicBezTo>
                    <a:pt x="41949" y="7407"/>
                    <a:pt x="42829" y="8040"/>
                    <a:pt x="43067" y="8912"/>
                  </a:cubicBezTo>
                  <a:cubicBezTo>
                    <a:pt x="43275" y="9837"/>
                    <a:pt x="42594" y="12027"/>
                    <a:pt x="41593" y="12027"/>
                  </a:cubicBezTo>
                  <a:cubicBezTo>
                    <a:pt x="41318" y="12027"/>
                    <a:pt x="41019" y="11862"/>
                    <a:pt x="40708" y="11461"/>
                  </a:cubicBezTo>
                  <a:cubicBezTo>
                    <a:pt x="40380" y="12560"/>
                    <a:pt x="39290" y="13102"/>
                    <a:pt x="38176" y="13102"/>
                  </a:cubicBezTo>
                  <a:cubicBezTo>
                    <a:pt x="37092" y="13102"/>
                    <a:pt x="35984" y="12588"/>
                    <a:pt x="35534" y="11575"/>
                  </a:cubicBezTo>
                  <a:cubicBezTo>
                    <a:pt x="35213" y="13003"/>
                    <a:pt x="33106" y="15146"/>
                    <a:pt x="31163" y="15146"/>
                  </a:cubicBezTo>
                  <a:cubicBezTo>
                    <a:pt x="30570" y="15146"/>
                    <a:pt x="29992" y="14947"/>
                    <a:pt x="29485" y="14466"/>
                  </a:cubicBezTo>
                  <a:lnTo>
                    <a:pt x="29485" y="14466"/>
                  </a:lnTo>
                  <a:cubicBezTo>
                    <a:pt x="30398" y="15341"/>
                    <a:pt x="31083" y="17091"/>
                    <a:pt x="30246" y="18195"/>
                  </a:cubicBezTo>
                  <a:cubicBezTo>
                    <a:pt x="29909" y="18668"/>
                    <a:pt x="29346" y="18896"/>
                    <a:pt x="28800" y="18896"/>
                  </a:cubicBezTo>
                  <a:cubicBezTo>
                    <a:pt x="27986" y="18896"/>
                    <a:pt x="27210" y="18390"/>
                    <a:pt x="27278" y="17434"/>
                  </a:cubicBezTo>
                  <a:lnTo>
                    <a:pt x="27278" y="17434"/>
                  </a:lnTo>
                  <a:cubicBezTo>
                    <a:pt x="27178" y="18202"/>
                    <a:pt x="26432" y="19410"/>
                    <a:pt x="25583" y="19410"/>
                  </a:cubicBezTo>
                  <a:cubicBezTo>
                    <a:pt x="25464" y="19410"/>
                    <a:pt x="25344" y="19387"/>
                    <a:pt x="25224" y="19336"/>
                  </a:cubicBezTo>
                  <a:cubicBezTo>
                    <a:pt x="24800" y="20325"/>
                    <a:pt x="24040" y="21754"/>
                    <a:pt x="23070" y="21754"/>
                  </a:cubicBezTo>
                  <a:cubicBezTo>
                    <a:pt x="22733" y="21754"/>
                    <a:pt x="22372" y="21583"/>
                    <a:pt x="21990" y="21162"/>
                  </a:cubicBezTo>
                  <a:cubicBezTo>
                    <a:pt x="21521" y="22149"/>
                    <a:pt x="20381" y="23295"/>
                    <a:pt x="19481" y="23295"/>
                  </a:cubicBezTo>
                  <a:cubicBezTo>
                    <a:pt x="18994" y="23295"/>
                    <a:pt x="18576" y="22958"/>
                    <a:pt x="18376" y="22075"/>
                  </a:cubicBezTo>
                  <a:cubicBezTo>
                    <a:pt x="17843" y="19716"/>
                    <a:pt x="20164" y="18118"/>
                    <a:pt x="21648" y="16863"/>
                  </a:cubicBezTo>
                  <a:lnTo>
                    <a:pt x="21648" y="16863"/>
                  </a:lnTo>
                  <a:cubicBezTo>
                    <a:pt x="21188" y="17177"/>
                    <a:pt x="20563" y="17326"/>
                    <a:pt x="19902" y="17326"/>
                  </a:cubicBezTo>
                  <a:cubicBezTo>
                    <a:pt x="18321" y="17326"/>
                    <a:pt x="16536" y="16474"/>
                    <a:pt x="16321" y="14999"/>
                  </a:cubicBezTo>
                  <a:cubicBezTo>
                    <a:pt x="15592" y="16358"/>
                    <a:pt x="14262" y="17451"/>
                    <a:pt x="12785" y="17451"/>
                  </a:cubicBezTo>
                  <a:cubicBezTo>
                    <a:pt x="12029" y="17451"/>
                    <a:pt x="11235" y="17165"/>
                    <a:pt x="10463" y="16483"/>
                  </a:cubicBezTo>
                  <a:cubicBezTo>
                    <a:pt x="8713" y="14885"/>
                    <a:pt x="10006" y="9749"/>
                    <a:pt x="11908" y="8722"/>
                  </a:cubicBezTo>
                  <a:cubicBezTo>
                    <a:pt x="10767" y="8722"/>
                    <a:pt x="8256" y="7847"/>
                    <a:pt x="9512" y="6325"/>
                  </a:cubicBezTo>
                  <a:lnTo>
                    <a:pt x="9512" y="6325"/>
                  </a:lnTo>
                  <a:cubicBezTo>
                    <a:pt x="8663" y="6635"/>
                    <a:pt x="7437" y="6973"/>
                    <a:pt x="6322" y="6973"/>
                  </a:cubicBezTo>
                  <a:cubicBezTo>
                    <a:pt x="4837" y="6973"/>
                    <a:pt x="3549" y="6373"/>
                    <a:pt x="3615" y="4308"/>
                  </a:cubicBezTo>
                  <a:cubicBezTo>
                    <a:pt x="3698" y="2955"/>
                    <a:pt x="5123" y="1602"/>
                    <a:pt x="6466" y="1602"/>
                  </a:cubicBezTo>
                  <a:cubicBezTo>
                    <a:pt x="6940" y="1602"/>
                    <a:pt x="7404" y="1771"/>
                    <a:pt x="7795" y="2168"/>
                  </a:cubicBezTo>
                  <a:lnTo>
                    <a:pt x="7795" y="2168"/>
                  </a:lnTo>
                  <a:cubicBezTo>
                    <a:pt x="7766" y="2117"/>
                    <a:pt x="7745" y="2052"/>
                    <a:pt x="7723" y="1988"/>
                  </a:cubicBezTo>
                  <a:lnTo>
                    <a:pt x="7723" y="1988"/>
                  </a:lnTo>
                  <a:lnTo>
                    <a:pt x="7761" y="2064"/>
                  </a:lnTo>
                  <a:cubicBezTo>
                    <a:pt x="7618" y="893"/>
                    <a:pt x="8794" y="565"/>
                    <a:pt x="10074" y="565"/>
                  </a:cubicBezTo>
                  <a:cubicBezTo>
                    <a:pt x="11165" y="565"/>
                    <a:pt x="12331" y="803"/>
                    <a:pt x="12821" y="961"/>
                  </a:cubicBezTo>
                  <a:cubicBezTo>
                    <a:pt x="13392" y="1151"/>
                    <a:pt x="13849" y="1227"/>
                    <a:pt x="14229" y="1227"/>
                  </a:cubicBezTo>
                  <a:cubicBezTo>
                    <a:pt x="13227" y="327"/>
                    <a:pt x="11582" y="1"/>
                    <a:pt x="10011" y="1"/>
                  </a:cubicBezTo>
                  <a:close/>
                </a:path>
              </a:pathLst>
            </a:custGeom>
            <a:solidFill>
              <a:srgbClr val="A5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0"/>
            <p:cNvSpPr/>
            <p:nvPr/>
          </p:nvSpPr>
          <p:spPr>
            <a:xfrm>
              <a:off x="4807025" y="2218025"/>
              <a:ext cx="929875" cy="239575"/>
            </a:xfrm>
            <a:custGeom>
              <a:avLst/>
              <a:gdLst/>
              <a:ahLst/>
              <a:cxnLst/>
              <a:rect l="l" t="t" r="r" b="b"/>
              <a:pathLst>
                <a:path w="37195" h="9583" extrusionOk="0">
                  <a:moveTo>
                    <a:pt x="6456" y="1"/>
                  </a:moveTo>
                  <a:cubicBezTo>
                    <a:pt x="5068" y="1"/>
                    <a:pt x="3463" y="923"/>
                    <a:pt x="3280" y="2200"/>
                  </a:cubicBezTo>
                  <a:cubicBezTo>
                    <a:pt x="2891" y="1811"/>
                    <a:pt x="2276" y="1548"/>
                    <a:pt x="1695" y="1548"/>
                  </a:cubicBezTo>
                  <a:cubicBezTo>
                    <a:pt x="1083" y="1548"/>
                    <a:pt x="509" y="1839"/>
                    <a:pt x="275" y="2581"/>
                  </a:cubicBezTo>
                  <a:cubicBezTo>
                    <a:pt x="0" y="3571"/>
                    <a:pt x="428" y="3902"/>
                    <a:pt x="1090" y="3902"/>
                  </a:cubicBezTo>
                  <a:cubicBezTo>
                    <a:pt x="2081" y="3902"/>
                    <a:pt x="3600" y="3159"/>
                    <a:pt x="4079" y="2771"/>
                  </a:cubicBezTo>
                  <a:lnTo>
                    <a:pt x="4079" y="2771"/>
                  </a:lnTo>
                  <a:cubicBezTo>
                    <a:pt x="3311" y="3562"/>
                    <a:pt x="4123" y="3883"/>
                    <a:pt x="5069" y="3883"/>
                  </a:cubicBezTo>
                  <a:cubicBezTo>
                    <a:pt x="5670" y="3883"/>
                    <a:pt x="6326" y="3754"/>
                    <a:pt x="6666" y="3532"/>
                  </a:cubicBezTo>
                  <a:lnTo>
                    <a:pt x="6666" y="3532"/>
                  </a:lnTo>
                  <a:cubicBezTo>
                    <a:pt x="5867" y="5396"/>
                    <a:pt x="7465" y="5777"/>
                    <a:pt x="8911" y="5853"/>
                  </a:cubicBezTo>
                  <a:cubicBezTo>
                    <a:pt x="7769" y="7336"/>
                    <a:pt x="9405" y="9239"/>
                    <a:pt x="11041" y="9239"/>
                  </a:cubicBezTo>
                  <a:cubicBezTo>
                    <a:pt x="12943" y="9239"/>
                    <a:pt x="14503" y="7146"/>
                    <a:pt x="14617" y="5396"/>
                  </a:cubicBezTo>
                  <a:cubicBezTo>
                    <a:pt x="15191" y="6109"/>
                    <a:pt x="15892" y="6456"/>
                    <a:pt x="16586" y="6456"/>
                  </a:cubicBezTo>
                  <a:cubicBezTo>
                    <a:pt x="17410" y="6456"/>
                    <a:pt x="18224" y="5966"/>
                    <a:pt x="18802" y="5016"/>
                  </a:cubicBezTo>
                  <a:cubicBezTo>
                    <a:pt x="19057" y="5623"/>
                    <a:pt x="19595" y="5854"/>
                    <a:pt x="20235" y="5854"/>
                  </a:cubicBezTo>
                  <a:cubicBezTo>
                    <a:pt x="21601" y="5854"/>
                    <a:pt x="23432" y="4802"/>
                    <a:pt x="23976" y="4103"/>
                  </a:cubicBezTo>
                  <a:lnTo>
                    <a:pt x="23976" y="4103"/>
                  </a:lnTo>
                  <a:cubicBezTo>
                    <a:pt x="23799" y="5312"/>
                    <a:pt x="25247" y="6042"/>
                    <a:pt x="26438" y="6042"/>
                  </a:cubicBezTo>
                  <a:cubicBezTo>
                    <a:pt x="26783" y="6042"/>
                    <a:pt x="27106" y="5981"/>
                    <a:pt x="27362" y="5853"/>
                  </a:cubicBezTo>
                  <a:lnTo>
                    <a:pt x="27362" y="5853"/>
                  </a:lnTo>
                  <a:cubicBezTo>
                    <a:pt x="27171" y="7055"/>
                    <a:pt x="28197" y="7826"/>
                    <a:pt x="29270" y="7826"/>
                  </a:cubicBezTo>
                  <a:cubicBezTo>
                    <a:pt x="29690" y="7826"/>
                    <a:pt x="30118" y="7708"/>
                    <a:pt x="30482" y="7450"/>
                  </a:cubicBezTo>
                  <a:cubicBezTo>
                    <a:pt x="30482" y="8558"/>
                    <a:pt x="31140" y="8941"/>
                    <a:pt x="31890" y="8941"/>
                  </a:cubicBezTo>
                  <a:cubicBezTo>
                    <a:pt x="32402" y="8941"/>
                    <a:pt x="32956" y="8763"/>
                    <a:pt x="33373" y="8516"/>
                  </a:cubicBezTo>
                  <a:lnTo>
                    <a:pt x="33373" y="8516"/>
                  </a:lnTo>
                  <a:cubicBezTo>
                    <a:pt x="33324" y="9105"/>
                    <a:pt x="33876" y="9583"/>
                    <a:pt x="34377" y="9583"/>
                  </a:cubicBezTo>
                  <a:cubicBezTo>
                    <a:pt x="34652" y="9583"/>
                    <a:pt x="34912" y="9438"/>
                    <a:pt x="35047" y="9086"/>
                  </a:cubicBezTo>
                  <a:cubicBezTo>
                    <a:pt x="35269" y="9222"/>
                    <a:pt x="35478" y="9280"/>
                    <a:pt x="35666" y="9280"/>
                  </a:cubicBezTo>
                  <a:cubicBezTo>
                    <a:pt x="36797" y="9280"/>
                    <a:pt x="37195" y="7168"/>
                    <a:pt x="35466" y="7070"/>
                  </a:cubicBezTo>
                  <a:cubicBezTo>
                    <a:pt x="35176" y="7070"/>
                    <a:pt x="34748" y="7415"/>
                    <a:pt x="34478" y="7415"/>
                  </a:cubicBezTo>
                  <a:cubicBezTo>
                    <a:pt x="34464" y="7415"/>
                    <a:pt x="34451" y="7414"/>
                    <a:pt x="34438" y="7412"/>
                  </a:cubicBezTo>
                  <a:cubicBezTo>
                    <a:pt x="34058" y="7374"/>
                    <a:pt x="34020" y="6994"/>
                    <a:pt x="33639" y="6804"/>
                  </a:cubicBezTo>
                  <a:cubicBezTo>
                    <a:pt x="33233" y="6660"/>
                    <a:pt x="32841" y="6532"/>
                    <a:pt x="32455" y="6532"/>
                  </a:cubicBezTo>
                  <a:cubicBezTo>
                    <a:pt x="32227" y="6532"/>
                    <a:pt x="32001" y="6577"/>
                    <a:pt x="31775" y="6690"/>
                  </a:cubicBezTo>
                  <a:cubicBezTo>
                    <a:pt x="31775" y="5738"/>
                    <a:pt x="30862" y="5130"/>
                    <a:pt x="30025" y="5054"/>
                  </a:cubicBezTo>
                  <a:cubicBezTo>
                    <a:pt x="29787" y="4476"/>
                    <a:pt x="29397" y="3807"/>
                    <a:pt x="28801" y="3807"/>
                  </a:cubicBezTo>
                  <a:cubicBezTo>
                    <a:pt x="28730" y="3807"/>
                    <a:pt x="28656" y="3816"/>
                    <a:pt x="28580" y="3836"/>
                  </a:cubicBezTo>
                  <a:cubicBezTo>
                    <a:pt x="28738" y="3078"/>
                    <a:pt x="28305" y="2844"/>
                    <a:pt x="27693" y="2844"/>
                  </a:cubicBezTo>
                  <a:cubicBezTo>
                    <a:pt x="26832" y="2844"/>
                    <a:pt x="25616" y="3307"/>
                    <a:pt x="25194" y="3418"/>
                  </a:cubicBezTo>
                  <a:cubicBezTo>
                    <a:pt x="24917" y="2060"/>
                    <a:pt x="23931" y="1621"/>
                    <a:pt x="22815" y="1621"/>
                  </a:cubicBezTo>
                  <a:cubicBezTo>
                    <a:pt x="22087" y="1621"/>
                    <a:pt x="21304" y="1808"/>
                    <a:pt x="20628" y="2048"/>
                  </a:cubicBezTo>
                  <a:cubicBezTo>
                    <a:pt x="20324" y="2200"/>
                    <a:pt x="19982" y="2505"/>
                    <a:pt x="19563" y="2505"/>
                  </a:cubicBezTo>
                  <a:cubicBezTo>
                    <a:pt x="19068" y="2467"/>
                    <a:pt x="18916" y="2086"/>
                    <a:pt x="18498" y="1820"/>
                  </a:cubicBezTo>
                  <a:cubicBezTo>
                    <a:pt x="18115" y="1607"/>
                    <a:pt x="17770" y="1511"/>
                    <a:pt x="17433" y="1511"/>
                  </a:cubicBezTo>
                  <a:cubicBezTo>
                    <a:pt x="16867" y="1511"/>
                    <a:pt x="16327" y="1785"/>
                    <a:pt x="15683" y="2238"/>
                  </a:cubicBezTo>
                  <a:cubicBezTo>
                    <a:pt x="15980" y="1304"/>
                    <a:pt x="15341" y="1045"/>
                    <a:pt x="14546" y="1045"/>
                  </a:cubicBezTo>
                  <a:cubicBezTo>
                    <a:pt x="13917" y="1045"/>
                    <a:pt x="13190" y="1208"/>
                    <a:pt x="12753" y="1325"/>
                  </a:cubicBezTo>
                  <a:cubicBezTo>
                    <a:pt x="11460" y="1706"/>
                    <a:pt x="10471" y="2467"/>
                    <a:pt x="9519" y="3342"/>
                  </a:cubicBezTo>
                  <a:cubicBezTo>
                    <a:pt x="9551" y="2866"/>
                    <a:pt x="9398" y="1175"/>
                    <a:pt x="8840" y="1175"/>
                  </a:cubicBezTo>
                  <a:cubicBezTo>
                    <a:pt x="8728" y="1175"/>
                    <a:pt x="8600" y="1243"/>
                    <a:pt x="8454" y="1401"/>
                  </a:cubicBezTo>
                  <a:cubicBezTo>
                    <a:pt x="8211" y="412"/>
                    <a:pt x="7382" y="1"/>
                    <a:pt x="6456" y="1"/>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0"/>
            <p:cNvSpPr/>
            <p:nvPr/>
          </p:nvSpPr>
          <p:spPr>
            <a:xfrm>
              <a:off x="5184225" y="2426500"/>
              <a:ext cx="356675" cy="270775"/>
            </a:xfrm>
            <a:custGeom>
              <a:avLst/>
              <a:gdLst/>
              <a:ahLst/>
              <a:cxnLst/>
              <a:rect l="l" t="t" r="r" b="b"/>
              <a:pathLst>
                <a:path w="14267" h="10831" extrusionOk="0">
                  <a:moveTo>
                    <a:pt x="12561" y="1"/>
                  </a:moveTo>
                  <a:cubicBezTo>
                    <a:pt x="12058" y="1"/>
                    <a:pt x="11579" y="127"/>
                    <a:pt x="11361" y="329"/>
                  </a:cubicBezTo>
                  <a:cubicBezTo>
                    <a:pt x="11188" y="298"/>
                    <a:pt x="11017" y="283"/>
                    <a:pt x="10849" y="283"/>
                  </a:cubicBezTo>
                  <a:cubicBezTo>
                    <a:pt x="9763" y="283"/>
                    <a:pt x="8812" y="905"/>
                    <a:pt x="8318" y="1927"/>
                  </a:cubicBezTo>
                  <a:cubicBezTo>
                    <a:pt x="7896" y="1113"/>
                    <a:pt x="6757" y="801"/>
                    <a:pt x="5810" y="801"/>
                  </a:cubicBezTo>
                  <a:cubicBezTo>
                    <a:pt x="5562" y="801"/>
                    <a:pt x="5327" y="822"/>
                    <a:pt x="5122" y="862"/>
                  </a:cubicBezTo>
                  <a:cubicBezTo>
                    <a:pt x="3714" y="1090"/>
                    <a:pt x="2991" y="3068"/>
                    <a:pt x="3372" y="4247"/>
                  </a:cubicBezTo>
                  <a:cubicBezTo>
                    <a:pt x="3134" y="3772"/>
                    <a:pt x="2433" y="3390"/>
                    <a:pt x="1811" y="3390"/>
                  </a:cubicBezTo>
                  <a:cubicBezTo>
                    <a:pt x="1636" y="3390"/>
                    <a:pt x="1468" y="3420"/>
                    <a:pt x="1317" y="3487"/>
                  </a:cubicBezTo>
                  <a:cubicBezTo>
                    <a:pt x="899" y="3753"/>
                    <a:pt x="480" y="4894"/>
                    <a:pt x="747" y="5351"/>
                  </a:cubicBezTo>
                  <a:cubicBezTo>
                    <a:pt x="480" y="5351"/>
                    <a:pt x="176" y="5389"/>
                    <a:pt x="100" y="5731"/>
                  </a:cubicBezTo>
                  <a:cubicBezTo>
                    <a:pt x="1" y="6179"/>
                    <a:pt x="405" y="6317"/>
                    <a:pt x="739" y="6317"/>
                  </a:cubicBezTo>
                  <a:cubicBezTo>
                    <a:pt x="917" y="6317"/>
                    <a:pt x="1074" y="6278"/>
                    <a:pt x="1127" y="6226"/>
                  </a:cubicBezTo>
                  <a:cubicBezTo>
                    <a:pt x="1311" y="6387"/>
                    <a:pt x="1676" y="6450"/>
                    <a:pt x="2028" y="6450"/>
                  </a:cubicBezTo>
                  <a:cubicBezTo>
                    <a:pt x="2214" y="6450"/>
                    <a:pt x="2396" y="6433"/>
                    <a:pt x="2546" y="6402"/>
                  </a:cubicBezTo>
                  <a:lnTo>
                    <a:pt x="2546" y="6402"/>
                  </a:lnTo>
                  <a:cubicBezTo>
                    <a:pt x="1563" y="6697"/>
                    <a:pt x="1205" y="8672"/>
                    <a:pt x="2476" y="8672"/>
                  </a:cubicBezTo>
                  <a:cubicBezTo>
                    <a:pt x="2488" y="8672"/>
                    <a:pt x="2500" y="8672"/>
                    <a:pt x="2512" y="8671"/>
                  </a:cubicBezTo>
                  <a:lnTo>
                    <a:pt x="2512" y="8671"/>
                  </a:lnTo>
                  <a:cubicBezTo>
                    <a:pt x="2020" y="8714"/>
                    <a:pt x="1513" y="8807"/>
                    <a:pt x="1165" y="9155"/>
                  </a:cubicBezTo>
                  <a:cubicBezTo>
                    <a:pt x="747" y="9650"/>
                    <a:pt x="404" y="10563"/>
                    <a:pt x="1165" y="10791"/>
                  </a:cubicBezTo>
                  <a:cubicBezTo>
                    <a:pt x="1250" y="10818"/>
                    <a:pt x="1337" y="10830"/>
                    <a:pt x="1426" y="10830"/>
                  </a:cubicBezTo>
                  <a:cubicBezTo>
                    <a:pt x="2734" y="10830"/>
                    <a:pt x="4435" y="8108"/>
                    <a:pt x="4970" y="7253"/>
                  </a:cubicBezTo>
                  <a:cubicBezTo>
                    <a:pt x="5117" y="7335"/>
                    <a:pt x="5280" y="7371"/>
                    <a:pt x="5450" y="7371"/>
                  </a:cubicBezTo>
                  <a:cubicBezTo>
                    <a:pt x="6466" y="7371"/>
                    <a:pt x="7708" y="6068"/>
                    <a:pt x="7024" y="5351"/>
                  </a:cubicBezTo>
                  <a:lnTo>
                    <a:pt x="7024" y="5351"/>
                  </a:lnTo>
                  <a:cubicBezTo>
                    <a:pt x="7122" y="5442"/>
                    <a:pt x="7214" y="5482"/>
                    <a:pt x="7299" y="5482"/>
                  </a:cubicBezTo>
                  <a:cubicBezTo>
                    <a:pt x="7745" y="5482"/>
                    <a:pt x="8013" y="4402"/>
                    <a:pt x="8013" y="4019"/>
                  </a:cubicBezTo>
                  <a:cubicBezTo>
                    <a:pt x="8267" y="4303"/>
                    <a:pt x="8580" y="4422"/>
                    <a:pt x="8908" y="4422"/>
                  </a:cubicBezTo>
                  <a:cubicBezTo>
                    <a:pt x="9808" y="4422"/>
                    <a:pt x="10813" y="3524"/>
                    <a:pt x="10981" y="2688"/>
                  </a:cubicBezTo>
                  <a:cubicBezTo>
                    <a:pt x="11141" y="2864"/>
                    <a:pt x="11381" y="2941"/>
                    <a:pt x="11659" y="2941"/>
                  </a:cubicBezTo>
                  <a:cubicBezTo>
                    <a:pt x="12698" y="2941"/>
                    <a:pt x="14266" y="1868"/>
                    <a:pt x="14176" y="938"/>
                  </a:cubicBezTo>
                  <a:cubicBezTo>
                    <a:pt x="14064" y="263"/>
                    <a:pt x="13287" y="1"/>
                    <a:pt x="12561" y="1"/>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êu đề 3">
            <a:extLst>
              <a:ext uri="{FF2B5EF4-FFF2-40B4-BE49-F238E27FC236}">
                <a16:creationId xmlns:a16="http://schemas.microsoft.com/office/drawing/2014/main" id="{FF9F4FB4-B4CE-0270-E34B-E97A487BC3B8}"/>
              </a:ext>
            </a:extLst>
          </p:cNvPr>
          <p:cNvSpPr>
            <a:spLocks noGrp="1"/>
          </p:cNvSpPr>
          <p:nvPr>
            <p:ph type="title"/>
          </p:nvPr>
        </p:nvSpPr>
        <p:spPr/>
        <p:txBody>
          <a:bodyPr/>
          <a:lstStyle/>
          <a:p>
            <a:r>
              <a:rPr lang="vi-VN">
                <a:latin typeface="Montserrat" panose="00000500000000000000" pitchFamily="2" charset="0"/>
              </a:rPr>
              <a:t>PHƯƠNG PHÁP VÀ TẬP DỮ LIỆU </a:t>
            </a:r>
            <a:endParaRPr lang="en-US">
              <a:latin typeface="Montserrat" panose="00000500000000000000" pitchFamily="2" charset="0"/>
            </a:endParaRPr>
          </a:p>
        </p:txBody>
      </p:sp>
      <p:sp>
        <p:nvSpPr>
          <p:cNvPr id="2" name="Hộp Văn bản 1">
            <a:extLst>
              <a:ext uri="{FF2B5EF4-FFF2-40B4-BE49-F238E27FC236}">
                <a16:creationId xmlns:a16="http://schemas.microsoft.com/office/drawing/2014/main" id="{2A618E12-C285-EEE4-F2BE-841C9B9192BC}"/>
              </a:ext>
            </a:extLst>
          </p:cNvPr>
          <p:cNvSpPr txBox="1"/>
          <p:nvPr/>
        </p:nvSpPr>
        <p:spPr>
          <a:xfrm>
            <a:off x="720000" y="1364457"/>
            <a:ext cx="7704000" cy="3011081"/>
          </a:xfrm>
          <a:prstGeom prst="rect">
            <a:avLst/>
          </a:prstGeom>
          <a:noFill/>
        </p:spPr>
        <p:txBody>
          <a:bodyPr wrap="square" rtlCol="0">
            <a:spAutoFit/>
          </a:bodyPr>
          <a:lstStyle/>
          <a:p>
            <a:pPr marL="285750" indent="-285750">
              <a:lnSpc>
                <a:spcPct val="150000"/>
              </a:lnSpc>
              <a:buClr>
                <a:schemeClr val="accent2"/>
              </a:buClr>
              <a:buFont typeface="Arial" panose="020B0604020202020204" pitchFamily="34" charset="0"/>
              <a:buChar char="•"/>
            </a:pPr>
            <a:r>
              <a:rPr lang="vi-VN" sz="1600">
                <a:solidFill>
                  <a:schemeClr val="tx1"/>
                </a:solidFill>
                <a:latin typeface="Epilogue" panose="020B0604020202020204" charset="0"/>
              </a:rPr>
              <a:t>Sử dụng bộ dữ liệu thu được từ 10 cảm biến địa chấn khác nhau, được bố trí xung quanh một ngọn núi lửa đang hoạt động, xây dựng mô hình và ước tính thời gian cho lần phun trào kế tiếp.</a:t>
            </a:r>
          </a:p>
          <a:p>
            <a:pPr marL="285750" indent="-285750">
              <a:lnSpc>
                <a:spcPct val="150000"/>
              </a:lnSpc>
              <a:buClr>
                <a:schemeClr val="accent2"/>
              </a:buClr>
              <a:buFont typeface="Arial" panose="020B0604020202020204" pitchFamily="34" charset="0"/>
              <a:buChar char="•"/>
            </a:pPr>
            <a:r>
              <a:rPr lang="vi-VN" sz="1600">
                <a:solidFill>
                  <a:schemeClr val="tx1"/>
                </a:solidFill>
                <a:latin typeface="Epilogue" panose="020B0604020202020204" charset="0"/>
              </a:rPr>
              <a:t>Dữ liệu từ </a:t>
            </a:r>
            <a:r>
              <a:rPr lang="en-US" sz="1600" b="0" i="0">
                <a:solidFill>
                  <a:schemeClr val="tx1"/>
                </a:solidFill>
                <a:effectLst/>
                <a:latin typeface="Epilogue" panose="020B0604020202020204" charset="0"/>
              </a:rPr>
              <a:t>National Institute of Geophysics and Volcanology</a:t>
            </a:r>
            <a:r>
              <a:rPr lang="vi-VN" sz="1600" b="0" i="0">
                <a:solidFill>
                  <a:schemeClr val="tx1"/>
                </a:solidFill>
                <a:effectLst/>
                <a:latin typeface="Epilogue" panose="020B0604020202020204" charset="0"/>
              </a:rPr>
              <a:t> (</a:t>
            </a:r>
            <a:r>
              <a:rPr lang="vi-VN" sz="1600" b="0" i="0">
                <a:solidFill>
                  <a:schemeClr val="tx1"/>
                </a:solidFill>
                <a:effectLst/>
                <a:latin typeface="Epilogue" panose="020B0604020202020204" charset="0"/>
                <a:hlinkClick r:id="rId2"/>
              </a:rPr>
              <a:t>Viện Địa vật lý và Núi lửa Quốc gia Italy</a:t>
            </a:r>
            <a:r>
              <a:rPr lang="vi-VN" sz="1600" b="0" i="0">
                <a:solidFill>
                  <a:schemeClr val="tx1"/>
                </a:solidFill>
                <a:effectLst/>
                <a:latin typeface="Epilogue" panose="020B0604020202020204" charset="0"/>
              </a:rPr>
              <a:t>) năm 2021 trên Kaggle, bao gồm 2 thư mục train và test, trong đó mỗi tệp là một bản ghi trong 10 phút của 10 cảm biến khác nhau.</a:t>
            </a:r>
          </a:p>
          <a:p>
            <a:pPr marL="285750" indent="-285750">
              <a:lnSpc>
                <a:spcPct val="150000"/>
              </a:lnSpc>
              <a:buClr>
                <a:schemeClr val="accent2"/>
              </a:buClr>
              <a:buFont typeface="Arial" panose="020B0604020202020204" pitchFamily="34" charset="0"/>
              <a:buChar char="•"/>
            </a:pPr>
            <a:r>
              <a:rPr lang="vi-VN" sz="1600" b="0" i="0">
                <a:solidFill>
                  <a:schemeClr val="tx1"/>
                </a:solidFill>
                <a:effectLst/>
                <a:latin typeface="Epilogue" panose="020B0604020202020204" charset="0"/>
              </a:rPr>
              <a:t>Thuật toán sử dụng: LightGBM (Light Gradient Boosting Machine)</a:t>
            </a:r>
          </a:p>
        </p:txBody>
      </p:sp>
    </p:spTree>
    <p:extLst>
      <p:ext uri="{BB962C8B-B14F-4D97-AF65-F5344CB8AC3E}">
        <p14:creationId xmlns:p14="http://schemas.microsoft.com/office/powerpoint/2010/main" val="891728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3C22FE0-EDFB-3286-ABEE-65D0F190FEB2}"/>
              </a:ext>
            </a:extLst>
          </p:cNvPr>
          <p:cNvSpPr>
            <a:spLocks noGrp="1"/>
          </p:cNvSpPr>
          <p:nvPr>
            <p:ph type="title"/>
          </p:nvPr>
        </p:nvSpPr>
        <p:spPr>
          <a:xfrm>
            <a:off x="720000" y="186759"/>
            <a:ext cx="7704000" cy="572700"/>
          </a:xfrm>
        </p:spPr>
        <p:txBody>
          <a:bodyPr/>
          <a:lstStyle/>
          <a:p>
            <a:r>
              <a:rPr lang="vi-VN" sz="3000">
                <a:latin typeface="Montserrat" panose="00000500000000000000" pitchFamily="2" charset="0"/>
              </a:rPr>
              <a:t>LIGHT GRADIENT BOOSTING MACHINE</a:t>
            </a:r>
            <a:endParaRPr lang="en-US" sz="3000">
              <a:latin typeface="Montserrat" panose="00000500000000000000" pitchFamily="2" charset="0"/>
            </a:endParaRPr>
          </a:p>
        </p:txBody>
      </p:sp>
      <p:sp>
        <p:nvSpPr>
          <p:cNvPr id="3" name="Hộp Văn bản 2">
            <a:extLst>
              <a:ext uri="{FF2B5EF4-FFF2-40B4-BE49-F238E27FC236}">
                <a16:creationId xmlns:a16="http://schemas.microsoft.com/office/drawing/2014/main" id="{FE0BA035-3F4D-8EFB-C53A-07561E5DB7E0}"/>
              </a:ext>
            </a:extLst>
          </p:cNvPr>
          <p:cNvSpPr txBox="1"/>
          <p:nvPr/>
        </p:nvSpPr>
        <p:spPr>
          <a:xfrm>
            <a:off x="720000" y="766384"/>
            <a:ext cx="8068012" cy="3287567"/>
          </a:xfrm>
          <a:prstGeom prst="rect">
            <a:avLst/>
          </a:prstGeom>
          <a:noFill/>
        </p:spPr>
        <p:txBody>
          <a:bodyPr wrap="square" rtlCol="0">
            <a:spAutoFit/>
          </a:bodyPr>
          <a:lstStyle/>
          <a:p>
            <a:pPr>
              <a:lnSpc>
                <a:spcPct val="150000"/>
              </a:lnSpc>
              <a:buClr>
                <a:schemeClr val="tx1"/>
              </a:buClr>
            </a:pPr>
            <a:r>
              <a:rPr lang="vi-VN">
                <a:solidFill>
                  <a:schemeClr val="tx1"/>
                </a:solidFill>
                <a:latin typeface="Montserrat" panose="00000500000000000000" pitchFamily="2" charset="0"/>
              </a:rPr>
              <a:t>	ƯU ĐIỂM </a:t>
            </a:r>
          </a:p>
          <a:p>
            <a:pPr marL="342900" lvl="6" indent="-342900">
              <a:lnSpc>
                <a:spcPct val="150000"/>
              </a:lnSpc>
              <a:buClr>
                <a:schemeClr val="tx1"/>
              </a:buClr>
              <a:buFont typeface="+mj-lt"/>
              <a:buAutoNum type="arabicPeriod"/>
            </a:pPr>
            <a:r>
              <a:rPr lang="vi-VN">
                <a:solidFill>
                  <a:schemeClr val="tx1"/>
                </a:solidFill>
                <a:latin typeface="Montserrat" panose="00000500000000000000" pitchFamily="2" charset="0"/>
              </a:rPr>
              <a:t>Hiệu suất cao: LightGBM thường có tốc độ huấn luyện nhanh hơn và chiếm ít tài nguyên hơn so với các thuật toán Gradient Boosting khác như XGBoost.</a:t>
            </a:r>
          </a:p>
          <a:p>
            <a:pPr marL="342900" lvl="6" indent="-342900">
              <a:lnSpc>
                <a:spcPct val="150000"/>
              </a:lnSpc>
              <a:buClr>
                <a:schemeClr val="tx1"/>
              </a:buClr>
              <a:buFont typeface="+mj-lt"/>
              <a:buAutoNum type="arabicPeriod"/>
            </a:pPr>
            <a:r>
              <a:rPr lang="vi-VN">
                <a:solidFill>
                  <a:schemeClr val="tx1"/>
                </a:solidFill>
                <a:latin typeface="Montserrat" panose="00000500000000000000" pitchFamily="2" charset="0"/>
              </a:rPr>
              <a:t>Xử lý tốt với dữ liệu lớn</a:t>
            </a:r>
          </a:p>
          <a:p>
            <a:pPr marL="342900" lvl="6" indent="-342900">
              <a:lnSpc>
                <a:spcPct val="150000"/>
              </a:lnSpc>
              <a:buClr>
                <a:schemeClr val="tx1"/>
              </a:buClr>
              <a:buFont typeface="+mj-lt"/>
              <a:buAutoNum type="arabicPeriod"/>
            </a:pPr>
            <a:r>
              <a:rPr lang="vi-VN">
                <a:solidFill>
                  <a:schemeClr val="tx1"/>
                </a:solidFill>
                <a:latin typeface="Montserrat" panose="00000500000000000000" pitchFamily="2" charset="0"/>
              </a:rPr>
              <a:t>Kiến trúc cải tiến: LightGBM sử dụng một số cải tiến về mặt thuật toán, bao gồm việc phân tách các lá theo tần số, histogram-based, để tối ưu hoá việc xây dựng cây.</a:t>
            </a:r>
          </a:p>
          <a:p>
            <a:pPr marL="342900" lvl="6" indent="-342900">
              <a:lnSpc>
                <a:spcPct val="150000"/>
              </a:lnSpc>
              <a:buClr>
                <a:schemeClr val="tx1"/>
              </a:buClr>
              <a:buFont typeface="+mj-lt"/>
              <a:buAutoNum type="arabicPeriod"/>
            </a:pPr>
            <a:r>
              <a:rPr lang="vi-VN">
                <a:solidFill>
                  <a:schemeClr val="tx1"/>
                </a:solidFill>
                <a:latin typeface="Montserrat" panose="00000500000000000000" pitchFamily="2" charset="0"/>
              </a:rPr>
              <a:t>Hỗ trợ cho nhiều loại bài toán: Nó có thể được sử dụng cho cả bài toán phân loại và dự đoán (regression), cũng như xử lý dữ liệu dạng category.</a:t>
            </a:r>
          </a:p>
          <a:p>
            <a:pPr marL="342900" lvl="6" indent="-342900">
              <a:lnSpc>
                <a:spcPct val="150000"/>
              </a:lnSpc>
              <a:buClr>
                <a:schemeClr val="tx1"/>
              </a:buClr>
              <a:buFont typeface="+mj-lt"/>
              <a:buAutoNum type="arabicPeriod"/>
            </a:pPr>
            <a:r>
              <a:rPr lang="vi-VN">
                <a:solidFill>
                  <a:schemeClr val="tx1"/>
                </a:solidFill>
                <a:latin typeface="Montserrat" panose="00000500000000000000" pitchFamily="2" charset="0"/>
              </a:rPr>
              <a:t>Tinh chỉnh tham số linh hoạt: LightGBM cung cấp một loạt các tham số tinh chỉnh để tối ưu hiệu suất mô hình.</a:t>
            </a:r>
            <a:endParaRPr lang="en-US">
              <a:solidFill>
                <a:schemeClr val="tx1"/>
              </a:solidFill>
              <a:latin typeface="Montserrat" panose="00000500000000000000" pitchFamily="2" charset="0"/>
            </a:endParaRPr>
          </a:p>
        </p:txBody>
      </p:sp>
    </p:spTree>
    <p:extLst>
      <p:ext uri="{BB962C8B-B14F-4D97-AF65-F5344CB8AC3E}">
        <p14:creationId xmlns:p14="http://schemas.microsoft.com/office/powerpoint/2010/main" val="3732223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3C22FE0-EDFB-3286-ABEE-65D0F190FEB2}"/>
              </a:ext>
            </a:extLst>
          </p:cNvPr>
          <p:cNvSpPr>
            <a:spLocks noGrp="1"/>
          </p:cNvSpPr>
          <p:nvPr>
            <p:ph type="title"/>
          </p:nvPr>
        </p:nvSpPr>
        <p:spPr>
          <a:xfrm>
            <a:off x="720000" y="186759"/>
            <a:ext cx="7704000" cy="572700"/>
          </a:xfrm>
        </p:spPr>
        <p:txBody>
          <a:bodyPr/>
          <a:lstStyle/>
          <a:p>
            <a:r>
              <a:rPr lang="vi-VN" sz="3000">
                <a:latin typeface="Montserrat" panose="00000500000000000000" pitchFamily="2" charset="0"/>
              </a:rPr>
              <a:t>LIGHT GRADIENT BOOSTING MACHINE</a:t>
            </a:r>
            <a:endParaRPr lang="en-US" sz="3000">
              <a:latin typeface="Montserrat" panose="00000500000000000000" pitchFamily="2" charset="0"/>
            </a:endParaRPr>
          </a:p>
        </p:txBody>
      </p:sp>
      <p:sp>
        <p:nvSpPr>
          <p:cNvPr id="3" name="Hộp Văn bản 2">
            <a:extLst>
              <a:ext uri="{FF2B5EF4-FFF2-40B4-BE49-F238E27FC236}">
                <a16:creationId xmlns:a16="http://schemas.microsoft.com/office/drawing/2014/main" id="{FE0BA035-3F4D-8EFB-C53A-07561E5DB7E0}"/>
              </a:ext>
            </a:extLst>
          </p:cNvPr>
          <p:cNvSpPr txBox="1"/>
          <p:nvPr/>
        </p:nvSpPr>
        <p:spPr>
          <a:xfrm>
            <a:off x="720000" y="1038610"/>
            <a:ext cx="3391310" cy="2964401"/>
          </a:xfrm>
          <a:prstGeom prst="rect">
            <a:avLst/>
          </a:prstGeom>
          <a:noFill/>
        </p:spPr>
        <p:txBody>
          <a:bodyPr wrap="square" rtlCol="0">
            <a:spAutoFit/>
          </a:bodyPr>
          <a:lstStyle/>
          <a:p>
            <a:pPr lvl="6">
              <a:lnSpc>
                <a:spcPct val="150000"/>
              </a:lnSpc>
              <a:buClr>
                <a:schemeClr val="tx1"/>
              </a:buClr>
            </a:pPr>
            <a:r>
              <a:rPr lang="vi-VN">
                <a:solidFill>
                  <a:schemeClr val="tx1"/>
                </a:solidFill>
                <a:latin typeface="Epilogue" panose="020B0604020202020204" charset="0"/>
              </a:rPr>
              <a:t>	ĐẶC ĐIỂM CHÍNH</a:t>
            </a:r>
          </a:p>
          <a:p>
            <a:pPr lvl="6">
              <a:lnSpc>
                <a:spcPct val="150000"/>
              </a:lnSpc>
              <a:buClr>
                <a:schemeClr val="tx1"/>
              </a:buClr>
            </a:pPr>
            <a:r>
              <a:rPr lang="vi-VN" b="1" i="0">
                <a:solidFill>
                  <a:schemeClr val="tx1"/>
                </a:solidFill>
                <a:effectLst/>
                <a:latin typeface="Epilogue" panose="020B0604020202020204" charset="0"/>
              </a:rPr>
              <a:t>- Leaf-wise (Cây theo lá):</a:t>
            </a:r>
            <a:r>
              <a:rPr lang="vi-VN" b="0" i="0">
                <a:solidFill>
                  <a:schemeClr val="tx1"/>
                </a:solidFill>
                <a:effectLst/>
                <a:latin typeface="Epilogue" panose="020B0604020202020204" charset="0"/>
              </a:rPr>
              <a:t> LightGBM sử dụng cách tiếp cận leaf-wise thay vì level-wise như cây quyết định thông thường. </a:t>
            </a:r>
          </a:p>
          <a:p>
            <a:pPr lvl="6">
              <a:lnSpc>
                <a:spcPct val="150000"/>
              </a:lnSpc>
              <a:buClr>
                <a:schemeClr val="tx1"/>
              </a:buClr>
            </a:pPr>
            <a:r>
              <a:rPr lang="vi-VN" b="0" i="0">
                <a:solidFill>
                  <a:schemeClr val="tx1"/>
                </a:solidFill>
                <a:effectLst/>
                <a:latin typeface="Epilogue" panose="020B0604020202020204" charset="0"/>
              </a:rPr>
              <a:t>- Xây dựng cây bằng cách chọn lá có tỷ lệ giảm lỗi lớn nhất, giúp tối ưu hóa và tăng tốc quá trình xây dựng cây.</a:t>
            </a:r>
            <a:endParaRPr lang="en-US">
              <a:solidFill>
                <a:schemeClr val="tx1"/>
              </a:solidFill>
              <a:latin typeface="Epilogue" panose="020B0604020202020204" charset="0"/>
            </a:endParaRPr>
          </a:p>
        </p:txBody>
      </p:sp>
      <p:pic>
        <p:nvPicPr>
          <p:cNvPr id="3076" name="Picture 4" descr="Leaf-wise tree growth. | Download Scientific Diagram">
            <a:extLst>
              <a:ext uri="{FF2B5EF4-FFF2-40B4-BE49-F238E27FC236}">
                <a16:creationId xmlns:a16="http://schemas.microsoft.com/office/drawing/2014/main" id="{BBED8D0A-AF8E-389B-ADD1-851DF97185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93157" y="1173867"/>
            <a:ext cx="4538477" cy="1457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2061760"/>
      </p:ext>
    </p:extLst>
  </p:cSld>
  <p:clrMapOvr>
    <a:masterClrMapping/>
  </p:clrMapOvr>
</p:sld>
</file>

<file path=ppt/theme/theme1.xml><?xml version="1.0" encoding="utf-8"?>
<a:theme xmlns:a="http://schemas.openxmlformats.org/drawingml/2006/main" name="Magma and Volcanoes by Slidesgo">
  <a:themeElements>
    <a:clrScheme name="Simple Light">
      <a:dk1>
        <a:srgbClr val="FFFFFF"/>
      </a:dk1>
      <a:lt1>
        <a:srgbClr val="5E3636"/>
      </a:lt1>
      <a:dk2>
        <a:srgbClr val="9F6464"/>
      </a:dk2>
      <a:lt2>
        <a:srgbClr val="D3A2A2"/>
      </a:lt2>
      <a:accent1>
        <a:srgbClr val="E03D3D"/>
      </a:accent1>
      <a:accent2>
        <a:srgbClr val="E05F5F"/>
      </a:accent2>
      <a:accent3>
        <a:srgbClr val="EDB554"/>
      </a:accent3>
      <a:accent4>
        <a:srgbClr val="FFE088"/>
      </a:accent4>
      <a:accent5>
        <a:srgbClr val="6D6262"/>
      </a:accent5>
      <a:accent6>
        <a:srgbClr val="4E2C2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636</TotalTime>
  <Words>902</Words>
  <Application>Microsoft Office PowerPoint</Application>
  <PresentationFormat>Trình chiếu Trên màn hình (16:9)</PresentationFormat>
  <Paragraphs>72</Paragraphs>
  <Slides>19</Slides>
  <Notes>9</Notes>
  <HiddenSlides>0</HiddenSlides>
  <MMClips>0</MMClips>
  <ScaleCrop>false</ScaleCrop>
  <HeadingPairs>
    <vt:vector size="6" baseType="variant">
      <vt:variant>
        <vt:lpstr>Phông được Dùng</vt:lpstr>
      </vt:variant>
      <vt:variant>
        <vt:i4>7</vt:i4>
      </vt:variant>
      <vt:variant>
        <vt:lpstr>Chủ đề</vt:lpstr>
      </vt:variant>
      <vt:variant>
        <vt:i4>1</vt:i4>
      </vt:variant>
      <vt:variant>
        <vt:lpstr>Tiêu đề Bản chiếu</vt:lpstr>
      </vt:variant>
      <vt:variant>
        <vt:i4>19</vt:i4>
      </vt:variant>
    </vt:vector>
  </HeadingPairs>
  <TitlesOfParts>
    <vt:vector size="27" baseType="lpstr">
      <vt:lpstr>Montserrat</vt:lpstr>
      <vt:lpstr>Koulen</vt:lpstr>
      <vt:lpstr>Bebas Neue</vt:lpstr>
      <vt:lpstr>Arial</vt:lpstr>
      <vt:lpstr>Epilogue</vt:lpstr>
      <vt:lpstr>Courier New</vt:lpstr>
      <vt:lpstr>Nunito Light</vt:lpstr>
      <vt:lpstr>Magma and Volcanoes by Slidesgo</vt:lpstr>
      <vt:lpstr>Dự đoán thời gian núi lửa phun trào dựa trên cảm biến địa chấn</vt:lpstr>
      <vt:lpstr>GIỚI THIỆU</vt:lpstr>
      <vt:lpstr>NÚI LỬA LÀ GÌ?</vt:lpstr>
      <vt:lpstr>PHÂN LOẠI TRẠNG THÁI NÚI LỬA</vt:lpstr>
      <vt:lpstr>BÀI TOÁN</vt:lpstr>
      <vt:lpstr>Bản trình bày PowerPoint</vt:lpstr>
      <vt:lpstr>PHƯƠNG PHÁP VÀ TẬP DỮ LIỆU </vt:lpstr>
      <vt:lpstr>LIGHT GRADIENT BOOSTING MACHINE</vt:lpstr>
      <vt:lpstr>LIGHT GRADIENT BOOSTING MACHINE</vt:lpstr>
      <vt:lpstr>LIGHT GRADIENT BOOSTING MACHINE</vt:lpstr>
      <vt:lpstr>THÔNG SỐ MÔ HÌNH</vt:lpstr>
      <vt:lpstr>KẾT QUẢ </vt:lpstr>
      <vt:lpstr>NHẬN XÉT</vt:lpstr>
      <vt:lpstr>TINH CHỈNH THÔNG SỐ MÔ HÌNH VÀ KẾT QUẢ</vt:lpstr>
      <vt:lpstr>NHẬN XÉT</vt:lpstr>
      <vt:lpstr>DỰ ĐOÁN TRÊN TẬP DỮ LIỆU TEST</vt:lpstr>
      <vt:lpstr>KẾT LUẬN</vt:lpstr>
      <vt:lpstr>THAM KHẢO</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Dự đoán thời gian núi lửa phun trào dựa trên cảm biến địa chấn</dc:title>
  <cp:lastModifiedBy>Tuấn Nguyễn</cp:lastModifiedBy>
  <cp:revision>4</cp:revision>
  <dcterms:modified xsi:type="dcterms:W3CDTF">2023-12-20T08:48:58Z</dcterms:modified>
</cp:coreProperties>
</file>